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3" r:id="rId7"/>
    <p:sldId id="294" r:id="rId8"/>
    <p:sldId id="264" r:id="rId9"/>
    <p:sldId id="265" r:id="rId10"/>
    <p:sldId id="266" r:id="rId11"/>
    <p:sldId id="267" r:id="rId12"/>
    <p:sldId id="274" r:id="rId13"/>
    <p:sldId id="289" r:id="rId14"/>
    <p:sldId id="290" r:id="rId15"/>
    <p:sldId id="288" r:id="rId16"/>
    <p:sldId id="275" r:id="rId17"/>
    <p:sldId id="276" r:id="rId18"/>
    <p:sldId id="291" r:id="rId19"/>
    <p:sldId id="292" r:id="rId20"/>
    <p:sldId id="293" r:id="rId21"/>
    <p:sldId id="277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3" autoAdjust="0"/>
    <p:restoredTop sz="94660"/>
  </p:normalViewPr>
  <p:slideViewPr>
    <p:cSldViewPr snapToGrid="0">
      <p:cViewPr varScale="1">
        <p:scale>
          <a:sx n="88" d="100"/>
          <a:sy n="88" d="100"/>
        </p:scale>
        <p:origin x="26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5/10/relationships/revisionInfo" Target="revisionInfo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0B0F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B0F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9D08-EC59-4D35-A7A4-A534C7FF7B6E}" type="datetimeFigureOut">
              <a:rPr lang="nl-BE" smtClean="0"/>
              <a:t>20/09/2017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3880E-6E54-4632-A1E8-F8D3EA3A9C55}" type="slidenum">
              <a:rPr lang="nl-BE" smtClean="0"/>
              <a:t>‹nr.›</a:t>
            </a:fld>
            <a:endParaRPr lang="nl-BE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30778"/>
            <a:ext cx="527222" cy="52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33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9D08-EC59-4D35-A7A4-A534C7FF7B6E}" type="datetimeFigureOut">
              <a:rPr lang="nl-BE" smtClean="0"/>
              <a:t>20/09/2017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3880E-6E54-4632-A1E8-F8D3EA3A9C5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5976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9D08-EC59-4D35-A7A4-A534C7FF7B6E}" type="datetimeFigureOut">
              <a:rPr lang="nl-BE" smtClean="0"/>
              <a:t>20/09/2017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3880E-6E54-4632-A1E8-F8D3EA3A9C5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189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B0F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0B0F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defRPr>
            </a:lvl1pPr>
            <a:lvl2pPr>
              <a:defRPr>
                <a:solidFill>
                  <a:srgbClr val="00B0F0"/>
                </a:solidFill>
              </a:defRPr>
            </a:lvl2pPr>
            <a:lvl3pPr>
              <a:defRPr>
                <a:solidFill>
                  <a:srgbClr val="00B0F0"/>
                </a:solidFill>
              </a:defRPr>
            </a:lvl3pPr>
            <a:lvl4pPr>
              <a:defRPr>
                <a:solidFill>
                  <a:srgbClr val="00B0F0"/>
                </a:solidFill>
              </a:defRPr>
            </a:lvl4pPr>
            <a:lvl5pPr>
              <a:defRPr>
                <a:solidFill>
                  <a:srgbClr val="00B0F0"/>
                </a:solidFill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9D08-EC59-4D35-A7A4-A534C7FF7B6E}" type="datetimeFigureOut">
              <a:rPr lang="nl-BE" smtClean="0"/>
              <a:t>20/09/2017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3880E-6E54-4632-A1E8-F8D3EA3A9C55}" type="slidenum">
              <a:rPr lang="nl-BE" smtClean="0"/>
              <a:t>‹nr.›</a:t>
            </a:fld>
            <a:endParaRPr lang="nl-BE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30778"/>
            <a:ext cx="527222" cy="52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92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00B0F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00B0F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9D08-EC59-4D35-A7A4-A534C7FF7B6E}" type="datetimeFigureOut">
              <a:rPr lang="nl-BE" smtClean="0"/>
              <a:t>20/09/2017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3880E-6E54-4632-A1E8-F8D3EA3A9C55}" type="slidenum">
              <a:rPr lang="nl-BE" smtClean="0"/>
              <a:t>‹nr.›</a:t>
            </a:fld>
            <a:endParaRPr lang="nl-BE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30778"/>
            <a:ext cx="527222" cy="52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01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B0F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  <a:lvl2pPr>
              <a:defRPr>
                <a:solidFill>
                  <a:srgbClr val="00B0F0"/>
                </a:solidFill>
              </a:defRPr>
            </a:lvl2pPr>
            <a:lvl3pPr>
              <a:defRPr>
                <a:solidFill>
                  <a:srgbClr val="00B0F0"/>
                </a:solidFill>
              </a:defRPr>
            </a:lvl3pPr>
            <a:lvl4pPr>
              <a:defRPr>
                <a:solidFill>
                  <a:srgbClr val="00B0F0"/>
                </a:solidFill>
              </a:defRPr>
            </a:lvl4pPr>
            <a:lvl5pPr>
              <a:defRPr>
                <a:solidFill>
                  <a:srgbClr val="00B0F0"/>
                </a:solidFill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  <a:lvl2pPr>
              <a:defRPr>
                <a:solidFill>
                  <a:srgbClr val="00B0F0"/>
                </a:solidFill>
              </a:defRPr>
            </a:lvl2pPr>
            <a:lvl3pPr>
              <a:defRPr>
                <a:solidFill>
                  <a:srgbClr val="00B0F0"/>
                </a:solidFill>
              </a:defRPr>
            </a:lvl3pPr>
            <a:lvl4pPr>
              <a:defRPr>
                <a:solidFill>
                  <a:srgbClr val="00B0F0"/>
                </a:solidFill>
              </a:defRPr>
            </a:lvl4pPr>
            <a:lvl5pPr>
              <a:defRPr>
                <a:solidFill>
                  <a:srgbClr val="00B0F0"/>
                </a:solidFill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9D08-EC59-4D35-A7A4-A534C7FF7B6E}" type="datetimeFigureOut">
              <a:rPr lang="nl-BE" smtClean="0"/>
              <a:t>20/09/2017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3880E-6E54-4632-A1E8-F8D3EA3A9C55}" type="slidenum">
              <a:rPr lang="nl-BE" smtClean="0"/>
              <a:t>‹nr.›</a:t>
            </a:fld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30778"/>
            <a:ext cx="527222" cy="52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955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00B0F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F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  <a:lvl2pPr>
              <a:defRPr>
                <a:solidFill>
                  <a:srgbClr val="00B0F0"/>
                </a:solidFill>
              </a:defRPr>
            </a:lvl2pPr>
            <a:lvl3pPr>
              <a:defRPr>
                <a:solidFill>
                  <a:srgbClr val="00B0F0"/>
                </a:solidFill>
              </a:defRPr>
            </a:lvl3pPr>
            <a:lvl4pPr>
              <a:defRPr>
                <a:solidFill>
                  <a:srgbClr val="00B0F0"/>
                </a:solidFill>
              </a:defRPr>
            </a:lvl4pPr>
            <a:lvl5pPr>
              <a:defRPr>
                <a:solidFill>
                  <a:srgbClr val="00B0F0"/>
                </a:solidFill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F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  <a:lvl2pPr>
              <a:defRPr>
                <a:solidFill>
                  <a:srgbClr val="00B0F0"/>
                </a:solidFill>
              </a:defRPr>
            </a:lvl2pPr>
            <a:lvl3pPr>
              <a:defRPr>
                <a:solidFill>
                  <a:srgbClr val="00B0F0"/>
                </a:solidFill>
              </a:defRPr>
            </a:lvl3pPr>
            <a:lvl4pPr>
              <a:defRPr>
                <a:solidFill>
                  <a:srgbClr val="00B0F0"/>
                </a:solidFill>
              </a:defRPr>
            </a:lvl4pPr>
            <a:lvl5pPr>
              <a:defRPr>
                <a:solidFill>
                  <a:srgbClr val="00B0F0"/>
                </a:solidFill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9D08-EC59-4D35-A7A4-A534C7FF7B6E}" type="datetimeFigureOut">
              <a:rPr lang="nl-BE" smtClean="0"/>
              <a:t>20/09/2017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3880E-6E54-4632-A1E8-F8D3EA3A9C55}" type="slidenum">
              <a:rPr lang="nl-BE" smtClean="0"/>
              <a:t>‹nr.›</a:t>
            </a:fld>
            <a:endParaRPr lang="nl-BE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30778"/>
            <a:ext cx="527222" cy="52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342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B0F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9D08-EC59-4D35-A7A4-A534C7FF7B6E}" type="datetimeFigureOut">
              <a:rPr lang="nl-BE" smtClean="0"/>
              <a:t>20/09/2017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3880E-6E54-4632-A1E8-F8D3EA3A9C55}" type="slidenum">
              <a:rPr lang="nl-BE" smtClean="0"/>
              <a:t>‹nr.›</a:t>
            </a:fld>
            <a:endParaRPr lang="nl-BE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30778"/>
            <a:ext cx="527222" cy="52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984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9D08-EC59-4D35-A7A4-A534C7FF7B6E}" type="datetimeFigureOut">
              <a:rPr lang="nl-BE" smtClean="0"/>
              <a:t>20/09/2017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3880E-6E54-4632-A1E8-F8D3EA3A9C55}" type="slidenum">
              <a:rPr lang="nl-BE" smtClean="0"/>
              <a:t>‹nr.›</a:t>
            </a:fld>
            <a:endParaRPr lang="nl-BE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30778"/>
            <a:ext cx="527222" cy="52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51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9D08-EC59-4D35-A7A4-A534C7FF7B6E}" type="datetimeFigureOut">
              <a:rPr lang="nl-BE" smtClean="0"/>
              <a:t>20/09/2017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3880E-6E54-4632-A1E8-F8D3EA3A9C55}" type="slidenum">
              <a:rPr lang="nl-BE" smtClean="0"/>
              <a:t>‹nr.›</a:t>
            </a:fld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30778"/>
            <a:ext cx="527222" cy="52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36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9D08-EC59-4D35-A7A4-A534C7FF7B6E}" type="datetimeFigureOut">
              <a:rPr lang="nl-BE" smtClean="0"/>
              <a:t>20/09/2017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3880E-6E54-4632-A1E8-F8D3EA3A9C55}" type="slidenum">
              <a:rPr lang="nl-BE" smtClean="0"/>
              <a:t>‹nr.›</a:t>
            </a:fld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30778"/>
            <a:ext cx="527222" cy="52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46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C9D08-EC59-4D35-A7A4-A534C7FF7B6E}" type="datetimeFigureOut">
              <a:rPr lang="nl-BE" smtClean="0"/>
              <a:t>20/09/2017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3880E-6E54-4632-A1E8-F8D3EA3A9C5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11264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youtube.com/watch?time_continue=38&amp;v=Ic_M6WoRZ7k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uk_faculty_connection/2017/09/08/introduction-to-windows-mixed-reality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3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Project Virtual &amp; 3D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2017-2018</a:t>
            </a:r>
          </a:p>
        </p:txBody>
      </p:sp>
    </p:spTree>
    <p:extLst>
      <p:ext uri="{BB962C8B-B14F-4D97-AF65-F5344CB8AC3E}">
        <p14:creationId xmlns:p14="http://schemas.microsoft.com/office/powerpoint/2010/main" val="27950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Vrije vorm 5"/>
          <p:cNvSpPr/>
          <p:nvPr/>
        </p:nvSpPr>
        <p:spPr>
          <a:xfrm>
            <a:off x="2781301" y="2701925"/>
            <a:ext cx="6278870" cy="1324388"/>
          </a:xfrm>
          <a:custGeom>
            <a:avLst/>
            <a:gdLst>
              <a:gd name="connsiteX0" fmla="*/ 63500 w 3937000"/>
              <a:gd name="connsiteY0" fmla="*/ 596900 h 635000"/>
              <a:gd name="connsiteX1" fmla="*/ 0 w 3937000"/>
              <a:gd name="connsiteY1" fmla="*/ 88900 h 635000"/>
              <a:gd name="connsiteX2" fmla="*/ 3937000 w 3937000"/>
              <a:gd name="connsiteY2" fmla="*/ 0 h 635000"/>
              <a:gd name="connsiteX3" fmla="*/ 3860800 w 3937000"/>
              <a:gd name="connsiteY3" fmla="*/ 635000 h 635000"/>
              <a:gd name="connsiteX4" fmla="*/ 63500 w 3937000"/>
              <a:gd name="connsiteY4" fmla="*/ 596900 h 635000"/>
              <a:gd name="connsiteX0" fmla="*/ 63500 w 3937000"/>
              <a:gd name="connsiteY0" fmla="*/ 596900 h 596900"/>
              <a:gd name="connsiteX1" fmla="*/ 0 w 3937000"/>
              <a:gd name="connsiteY1" fmla="*/ 88900 h 596900"/>
              <a:gd name="connsiteX2" fmla="*/ 3937000 w 3937000"/>
              <a:gd name="connsiteY2" fmla="*/ 0 h 596900"/>
              <a:gd name="connsiteX3" fmla="*/ 3774813 w 3937000"/>
              <a:gd name="connsiteY3" fmla="*/ 563563 h 596900"/>
              <a:gd name="connsiteX4" fmla="*/ 63500 w 3937000"/>
              <a:gd name="connsiteY4" fmla="*/ 596900 h 596900"/>
              <a:gd name="connsiteX0" fmla="*/ 1 w 3873501"/>
              <a:gd name="connsiteY0" fmla="*/ 596900 h 596900"/>
              <a:gd name="connsiteX1" fmla="*/ 96192 w 3873501"/>
              <a:gd name="connsiteY1" fmla="*/ 160338 h 596900"/>
              <a:gd name="connsiteX2" fmla="*/ 3873501 w 3873501"/>
              <a:gd name="connsiteY2" fmla="*/ 0 h 596900"/>
              <a:gd name="connsiteX3" fmla="*/ 3711314 w 3873501"/>
              <a:gd name="connsiteY3" fmla="*/ 563563 h 596900"/>
              <a:gd name="connsiteX4" fmla="*/ 1 w 3873501"/>
              <a:gd name="connsiteY4" fmla="*/ 596900 h 596900"/>
              <a:gd name="connsiteX0" fmla="*/ -1 w 3873499"/>
              <a:gd name="connsiteY0" fmla="*/ 596900 h 596900"/>
              <a:gd name="connsiteX1" fmla="*/ 96190 w 3873499"/>
              <a:gd name="connsiteY1" fmla="*/ 160338 h 596900"/>
              <a:gd name="connsiteX2" fmla="*/ 3873499 w 3873499"/>
              <a:gd name="connsiteY2" fmla="*/ 0 h 596900"/>
              <a:gd name="connsiteX3" fmla="*/ 3846436 w 3873499"/>
              <a:gd name="connsiteY3" fmla="*/ 569516 h 596900"/>
              <a:gd name="connsiteX4" fmla="*/ -1 w 3873499"/>
              <a:gd name="connsiteY4" fmla="*/ 596900 h 596900"/>
              <a:gd name="connsiteX0" fmla="*/ 1 w 4131463"/>
              <a:gd name="connsiteY0" fmla="*/ 584994 h 584994"/>
              <a:gd name="connsiteX1" fmla="*/ 96192 w 4131463"/>
              <a:gd name="connsiteY1" fmla="*/ 148432 h 584994"/>
              <a:gd name="connsiteX2" fmla="*/ 4131464 w 4131463"/>
              <a:gd name="connsiteY2" fmla="*/ 0 h 584994"/>
              <a:gd name="connsiteX3" fmla="*/ 3846438 w 4131463"/>
              <a:gd name="connsiteY3" fmla="*/ 557610 h 584994"/>
              <a:gd name="connsiteX4" fmla="*/ 1 w 4131463"/>
              <a:gd name="connsiteY4" fmla="*/ 584994 h 584994"/>
              <a:gd name="connsiteX0" fmla="*/ 38932 w 4170396"/>
              <a:gd name="connsiteY0" fmla="*/ 584994 h 584994"/>
              <a:gd name="connsiteX1" fmla="*/ 0 w 4170396"/>
              <a:gd name="connsiteY1" fmla="*/ 65088 h 584994"/>
              <a:gd name="connsiteX2" fmla="*/ 4170395 w 4170396"/>
              <a:gd name="connsiteY2" fmla="*/ 0 h 584994"/>
              <a:gd name="connsiteX3" fmla="*/ 3885369 w 4170396"/>
              <a:gd name="connsiteY3" fmla="*/ 557610 h 584994"/>
              <a:gd name="connsiteX4" fmla="*/ 38932 w 4170396"/>
              <a:gd name="connsiteY4" fmla="*/ 584994 h 584994"/>
              <a:gd name="connsiteX0" fmla="*/ 223190 w 4170394"/>
              <a:gd name="connsiteY0" fmla="*/ 489744 h 557610"/>
              <a:gd name="connsiteX1" fmla="*/ 0 w 4170394"/>
              <a:gd name="connsiteY1" fmla="*/ 65088 h 557610"/>
              <a:gd name="connsiteX2" fmla="*/ 4170395 w 4170394"/>
              <a:gd name="connsiteY2" fmla="*/ 0 h 557610"/>
              <a:gd name="connsiteX3" fmla="*/ 3885369 w 4170394"/>
              <a:gd name="connsiteY3" fmla="*/ 557610 h 557610"/>
              <a:gd name="connsiteX4" fmla="*/ 223190 w 4170394"/>
              <a:gd name="connsiteY4" fmla="*/ 489744 h 557610"/>
              <a:gd name="connsiteX0" fmla="*/ 223190 w 4170396"/>
              <a:gd name="connsiteY0" fmla="*/ 489744 h 527844"/>
              <a:gd name="connsiteX1" fmla="*/ 0 w 4170396"/>
              <a:gd name="connsiteY1" fmla="*/ 65088 h 527844"/>
              <a:gd name="connsiteX2" fmla="*/ 4170395 w 4170396"/>
              <a:gd name="connsiteY2" fmla="*/ 0 h 527844"/>
              <a:gd name="connsiteX3" fmla="*/ 3295741 w 4170396"/>
              <a:gd name="connsiteY3" fmla="*/ 527844 h 527844"/>
              <a:gd name="connsiteX4" fmla="*/ 223190 w 4170396"/>
              <a:gd name="connsiteY4" fmla="*/ 489744 h 527844"/>
              <a:gd name="connsiteX0" fmla="*/ 223190 w 3568483"/>
              <a:gd name="connsiteY0" fmla="*/ 442119 h 480219"/>
              <a:gd name="connsiteX1" fmla="*/ 0 w 3568483"/>
              <a:gd name="connsiteY1" fmla="*/ 17463 h 480219"/>
              <a:gd name="connsiteX2" fmla="*/ 3568483 w 3568483"/>
              <a:gd name="connsiteY2" fmla="*/ 0 h 480219"/>
              <a:gd name="connsiteX3" fmla="*/ 3295741 w 3568483"/>
              <a:gd name="connsiteY3" fmla="*/ 480219 h 480219"/>
              <a:gd name="connsiteX4" fmla="*/ 223190 w 3568483"/>
              <a:gd name="connsiteY4" fmla="*/ 442119 h 480219"/>
              <a:gd name="connsiteX0" fmla="*/ 0 w 3345293"/>
              <a:gd name="connsiteY0" fmla="*/ 442515 h 480615"/>
              <a:gd name="connsiteX1" fmla="*/ 391006 w 3345293"/>
              <a:gd name="connsiteY1" fmla="*/ 0 h 480615"/>
              <a:gd name="connsiteX2" fmla="*/ 3345293 w 3345293"/>
              <a:gd name="connsiteY2" fmla="*/ 396 h 480615"/>
              <a:gd name="connsiteX3" fmla="*/ 3072551 w 3345293"/>
              <a:gd name="connsiteY3" fmla="*/ 480615 h 480615"/>
              <a:gd name="connsiteX4" fmla="*/ 0 w 3345293"/>
              <a:gd name="connsiteY4" fmla="*/ 442515 h 480615"/>
              <a:gd name="connsiteX0" fmla="*/ 51215 w 2954287"/>
              <a:gd name="connsiteY0" fmla="*/ 454421 h 480615"/>
              <a:gd name="connsiteX1" fmla="*/ 0 w 2954287"/>
              <a:gd name="connsiteY1" fmla="*/ 0 h 480615"/>
              <a:gd name="connsiteX2" fmla="*/ 2954287 w 2954287"/>
              <a:gd name="connsiteY2" fmla="*/ 396 h 480615"/>
              <a:gd name="connsiteX3" fmla="*/ 2681545 w 2954287"/>
              <a:gd name="connsiteY3" fmla="*/ 480615 h 480615"/>
              <a:gd name="connsiteX4" fmla="*/ 51215 w 2954287"/>
              <a:gd name="connsiteY4" fmla="*/ 454421 h 480615"/>
              <a:gd name="connsiteX0" fmla="*/ 0 w 2903072"/>
              <a:gd name="connsiteY0" fmla="*/ 454421 h 480615"/>
              <a:gd name="connsiteX1" fmla="*/ 231315 w 2903072"/>
              <a:gd name="connsiteY1" fmla="*/ 0 h 480615"/>
              <a:gd name="connsiteX2" fmla="*/ 2903072 w 2903072"/>
              <a:gd name="connsiteY2" fmla="*/ 396 h 480615"/>
              <a:gd name="connsiteX3" fmla="*/ 2630330 w 2903072"/>
              <a:gd name="connsiteY3" fmla="*/ 480615 h 480615"/>
              <a:gd name="connsiteX4" fmla="*/ 0 w 2903072"/>
              <a:gd name="connsiteY4" fmla="*/ 454421 h 480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3072" h="480615">
                <a:moveTo>
                  <a:pt x="0" y="454421"/>
                </a:moveTo>
                <a:lnTo>
                  <a:pt x="231315" y="0"/>
                </a:lnTo>
                <a:lnTo>
                  <a:pt x="2903072" y="396"/>
                </a:lnTo>
                <a:lnTo>
                  <a:pt x="2630330" y="480615"/>
                </a:lnTo>
                <a:lnTo>
                  <a:pt x="0" y="45442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111500" y="2701925"/>
            <a:ext cx="10515600" cy="1325563"/>
          </a:xfrm>
        </p:spPr>
        <p:txBody>
          <a:bodyPr/>
          <a:lstStyle/>
          <a:p>
            <a:r>
              <a:rPr lang="nl-BE" dirty="0">
                <a:solidFill>
                  <a:schemeClr val="bg1"/>
                </a:solidFill>
              </a:rPr>
              <a:t>Thema</a:t>
            </a:r>
          </a:p>
        </p:txBody>
      </p:sp>
      <p:sp>
        <p:nvSpPr>
          <p:cNvPr id="4" name="Vrije vorm 3"/>
          <p:cNvSpPr/>
          <p:nvPr/>
        </p:nvSpPr>
        <p:spPr>
          <a:xfrm>
            <a:off x="2451102" y="2483580"/>
            <a:ext cx="1910080" cy="434340"/>
          </a:xfrm>
          <a:custGeom>
            <a:avLst/>
            <a:gdLst>
              <a:gd name="connsiteX0" fmla="*/ 38100 w 1384300"/>
              <a:gd name="connsiteY0" fmla="*/ 114300 h 609600"/>
              <a:gd name="connsiteX1" fmla="*/ 1384300 w 1384300"/>
              <a:gd name="connsiteY1" fmla="*/ 0 h 609600"/>
              <a:gd name="connsiteX2" fmla="*/ 1282700 w 1384300"/>
              <a:gd name="connsiteY2" fmla="*/ 609600 h 609600"/>
              <a:gd name="connsiteX3" fmla="*/ 0 w 1384300"/>
              <a:gd name="connsiteY3" fmla="*/ 571500 h 609600"/>
              <a:gd name="connsiteX4" fmla="*/ 38100 w 1384300"/>
              <a:gd name="connsiteY4" fmla="*/ 114300 h 609600"/>
              <a:gd name="connsiteX0" fmla="*/ 38100 w 5260340"/>
              <a:gd name="connsiteY0" fmla="*/ 114300 h 731520"/>
              <a:gd name="connsiteX1" fmla="*/ 1384300 w 5260340"/>
              <a:gd name="connsiteY1" fmla="*/ 0 h 731520"/>
              <a:gd name="connsiteX2" fmla="*/ 5260340 w 5260340"/>
              <a:gd name="connsiteY2" fmla="*/ 731520 h 731520"/>
              <a:gd name="connsiteX3" fmla="*/ 0 w 5260340"/>
              <a:gd name="connsiteY3" fmla="*/ 571500 h 731520"/>
              <a:gd name="connsiteX4" fmla="*/ 38100 w 5260340"/>
              <a:gd name="connsiteY4" fmla="*/ 114300 h 731520"/>
              <a:gd name="connsiteX0" fmla="*/ 38100 w 5621020"/>
              <a:gd name="connsiteY0" fmla="*/ 144780 h 762000"/>
              <a:gd name="connsiteX1" fmla="*/ 5621020 w 5621020"/>
              <a:gd name="connsiteY1" fmla="*/ 0 h 762000"/>
              <a:gd name="connsiteX2" fmla="*/ 5260340 w 5621020"/>
              <a:gd name="connsiteY2" fmla="*/ 762000 h 762000"/>
              <a:gd name="connsiteX3" fmla="*/ 0 w 5621020"/>
              <a:gd name="connsiteY3" fmla="*/ 601980 h 762000"/>
              <a:gd name="connsiteX4" fmla="*/ 38100 w 5621020"/>
              <a:gd name="connsiteY4" fmla="*/ 144780 h 762000"/>
              <a:gd name="connsiteX0" fmla="*/ 38100 w 5621020"/>
              <a:gd name="connsiteY0" fmla="*/ 144780 h 647700"/>
              <a:gd name="connsiteX1" fmla="*/ 5621020 w 5621020"/>
              <a:gd name="connsiteY1" fmla="*/ 0 h 647700"/>
              <a:gd name="connsiteX2" fmla="*/ 5176520 w 5621020"/>
              <a:gd name="connsiteY2" fmla="*/ 647700 h 647700"/>
              <a:gd name="connsiteX3" fmla="*/ 0 w 5621020"/>
              <a:gd name="connsiteY3" fmla="*/ 601980 h 647700"/>
              <a:gd name="connsiteX4" fmla="*/ 38100 w 5621020"/>
              <a:gd name="connsiteY4" fmla="*/ 144780 h 647700"/>
              <a:gd name="connsiteX0" fmla="*/ 220980 w 5621020"/>
              <a:gd name="connsiteY0" fmla="*/ 160020 h 647700"/>
              <a:gd name="connsiteX1" fmla="*/ 5621020 w 5621020"/>
              <a:gd name="connsiteY1" fmla="*/ 0 h 647700"/>
              <a:gd name="connsiteX2" fmla="*/ 5176520 w 5621020"/>
              <a:gd name="connsiteY2" fmla="*/ 647700 h 647700"/>
              <a:gd name="connsiteX3" fmla="*/ 0 w 5621020"/>
              <a:gd name="connsiteY3" fmla="*/ 601980 h 647700"/>
              <a:gd name="connsiteX4" fmla="*/ 220980 w 5621020"/>
              <a:gd name="connsiteY4" fmla="*/ 160020 h 647700"/>
              <a:gd name="connsiteX0" fmla="*/ 220980 w 5621020"/>
              <a:gd name="connsiteY0" fmla="*/ 160020 h 601980"/>
              <a:gd name="connsiteX1" fmla="*/ 5621020 w 5621020"/>
              <a:gd name="connsiteY1" fmla="*/ 0 h 601980"/>
              <a:gd name="connsiteX2" fmla="*/ 3027680 w 5621020"/>
              <a:gd name="connsiteY2" fmla="*/ 525780 h 601980"/>
              <a:gd name="connsiteX3" fmla="*/ 0 w 5621020"/>
              <a:gd name="connsiteY3" fmla="*/ 601980 h 601980"/>
              <a:gd name="connsiteX4" fmla="*/ 220980 w 5621020"/>
              <a:gd name="connsiteY4" fmla="*/ 160020 h 601980"/>
              <a:gd name="connsiteX0" fmla="*/ 220980 w 3190240"/>
              <a:gd name="connsiteY0" fmla="*/ 7620 h 449580"/>
              <a:gd name="connsiteX1" fmla="*/ 3190240 w 3190240"/>
              <a:gd name="connsiteY1" fmla="*/ 0 h 449580"/>
              <a:gd name="connsiteX2" fmla="*/ 3027680 w 3190240"/>
              <a:gd name="connsiteY2" fmla="*/ 373380 h 449580"/>
              <a:gd name="connsiteX3" fmla="*/ 0 w 3190240"/>
              <a:gd name="connsiteY3" fmla="*/ 449580 h 449580"/>
              <a:gd name="connsiteX4" fmla="*/ 220980 w 3190240"/>
              <a:gd name="connsiteY4" fmla="*/ 7620 h 449580"/>
              <a:gd name="connsiteX0" fmla="*/ 0 w 2969260"/>
              <a:gd name="connsiteY0" fmla="*/ 7620 h 373380"/>
              <a:gd name="connsiteX1" fmla="*/ 2969260 w 2969260"/>
              <a:gd name="connsiteY1" fmla="*/ 0 h 373380"/>
              <a:gd name="connsiteX2" fmla="*/ 2806700 w 2969260"/>
              <a:gd name="connsiteY2" fmla="*/ 373380 h 373380"/>
              <a:gd name="connsiteX3" fmla="*/ 114300 w 2969260"/>
              <a:gd name="connsiteY3" fmla="*/ 365760 h 373380"/>
              <a:gd name="connsiteX4" fmla="*/ 0 w 2969260"/>
              <a:gd name="connsiteY4" fmla="*/ 7620 h 373380"/>
              <a:gd name="connsiteX0" fmla="*/ 0 w 2854960"/>
              <a:gd name="connsiteY0" fmla="*/ 45720 h 373380"/>
              <a:gd name="connsiteX1" fmla="*/ 2854960 w 2854960"/>
              <a:gd name="connsiteY1" fmla="*/ 0 h 373380"/>
              <a:gd name="connsiteX2" fmla="*/ 2692400 w 2854960"/>
              <a:gd name="connsiteY2" fmla="*/ 373380 h 373380"/>
              <a:gd name="connsiteX3" fmla="*/ 0 w 2854960"/>
              <a:gd name="connsiteY3" fmla="*/ 365760 h 373380"/>
              <a:gd name="connsiteX4" fmla="*/ 0 w 2854960"/>
              <a:gd name="connsiteY4" fmla="*/ 45720 h 373380"/>
              <a:gd name="connsiteX0" fmla="*/ 0 w 2854960"/>
              <a:gd name="connsiteY0" fmla="*/ 45720 h 419100"/>
              <a:gd name="connsiteX1" fmla="*/ 2854960 w 2854960"/>
              <a:gd name="connsiteY1" fmla="*/ 0 h 419100"/>
              <a:gd name="connsiteX2" fmla="*/ 2692400 w 2854960"/>
              <a:gd name="connsiteY2" fmla="*/ 419100 h 419100"/>
              <a:gd name="connsiteX3" fmla="*/ 0 w 2854960"/>
              <a:gd name="connsiteY3" fmla="*/ 365760 h 419100"/>
              <a:gd name="connsiteX4" fmla="*/ 0 w 2854960"/>
              <a:gd name="connsiteY4" fmla="*/ 45720 h 419100"/>
              <a:gd name="connsiteX0" fmla="*/ 0 w 2854960"/>
              <a:gd name="connsiteY0" fmla="*/ 45720 h 411480"/>
              <a:gd name="connsiteX1" fmla="*/ 2854960 w 2854960"/>
              <a:gd name="connsiteY1" fmla="*/ 0 h 411480"/>
              <a:gd name="connsiteX2" fmla="*/ 2128520 w 2854960"/>
              <a:gd name="connsiteY2" fmla="*/ 411480 h 411480"/>
              <a:gd name="connsiteX3" fmla="*/ 0 w 2854960"/>
              <a:gd name="connsiteY3" fmla="*/ 365760 h 411480"/>
              <a:gd name="connsiteX4" fmla="*/ 0 w 2854960"/>
              <a:gd name="connsiteY4" fmla="*/ 45720 h 411480"/>
              <a:gd name="connsiteX0" fmla="*/ 0 w 2146300"/>
              <a:gd name="connsiteY0" fmla="*/ 30480 h 396240"/>
              <a:gd name="connsiteX1" fmla="*/ 2146300 w 2146300"/>
              <a:gd name="connsiteY1" fmla="*/ 0 h 396240"/>
              <a:gd name="connsiteX2" fmla="*/ 2128520 w 2146300"/>
              <a:gd name="connsiteY2" fmla="*/ 396240 h 396240"/>
              <a:gd name="connsiteX3" fmla="*/ 0 w 2146300"/>
              <a:gd name="connsiteY3" fmla="*/ 350520 h 396240"/>
              <a:gd name="connsiteX4" fmla="*/ 0 w 2146300"/>
              <a:gd name="connsiteY4" fmla="*/ 30480 h 396240"/>
              <a:gd name="connsiteX0" fmla="*/ 0 w 2146300"/>
              <a:gd name="connsiteY0" fmla="*/ 30480 h 396240"/>
              <a:gd name="connsiteX1" fmla="*/ 2146300 w 2146300"/>
              <a:gd name="connsiteY1" fmla="*/ 0 h 396240"/>
              <a:gd name="connsiteX2" fmla="*/ 2128520 w 2146300"/>
              <a:gd name="connsiteY2" fmla="*/ 396240 h 396240"/>
              <a:gd name="connsiteX3" fmla="*/ 327660 w 2146300"/>
              <a:gd name="connsiteY3" fmla="*/ 320040 h 396240"/>
              <a:gd name="connsiteX4" fmla="*/ 0 w 2146300"/>
              <a:gd name="connsiteY4" fmla="*/ 30480 h 396240"/>
              <a:gd name="connsiteX0" fmla="*/ 53340 w 1818640"/>
              <a:gd name="connsiteY0" fmla="*/ 0 h 434340"/>
              <a:gd name="connsiteX1" fmla="*/ 1818640 w 1818640"/>
              <a:gd name="connsiteY1" fmla="*/ 38100 h 434340"/>
              <a:gd name="connsiteX2" fmla="*/ 1800860 w 1818640"/>
              <a:gd name="connsiteY2" fmla="*/ 434340 h 434340"/>
              <a:gd name="connsiteX3" fmla="*/ 0 w 1818640"/>
              <a:gd name="connsiteY3" fmla="*/ 358140 h 434340"/>
              <a:gd name="connsiteX4" fmla="*/ 53340 w 1818640"/>
              <a:gd name="connsiteY4" fmla="*/ 0 h 434340"/>
              <a:gd name="connsiteX0" fmla="*/ 144780 w 1910080"/>
              <a:gd name="connsiteY0" fmla="*/ 0 h 434340"/>
              <a:gd name="connsiteX1" fmla="*/ 1910080 w 1910080"/>
              <a:gd name="connsiteY1" fmla="*/ 38100 h 434340"/>
              <a:gd name="connsiteX2" fmla="*/ 1892300 w 1910080"/>
              <a:gd name="connsiteY2" fmla="*/ 434340 h 434340"/>
              <a:gd name="connsiteX3" fmla="*/ 0 w 1910080"/>
              <a:gd name="connsiteY3" fmla="*/ 396240 h 434340"/>
              <a:gd name="connsiteX4" fmla="*/ 144780 w 1910080"/>
              <a:gd name="connsiteY4" fmla="*/ 0 h 434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0080" h="434340">
                <a:moveTo>
                  <a:pt x="144780" y="0"/>
                </a:moveTo>
                <a:lnTo>
                  <a:pt x="1910080" y="38100"/>
                </a:lnTo>
                <a:lnTo>
                  <a:pt x="1892300" y="434340"/>
                </a:lnTo>
                <a:lnTo>
                  <a:pt x="0" y="396240"/>
                </a:lnTo>
                <a:lnTo>
                  <a:pt x="14478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Vrije vorm 4"/>
          <p:cNvSpPr/>
          <p:nvPr/>
        </p:nvSpPr>
        <p:spPr>
          <a:xfrm>
            <a:off x="6535410" y="3836799"/>
            <a:ext cx="2854960" cy="419100"/>
          </a:xfrm>
          <a:custGeom>
            <a:avLst/>
            <a:gdLst>
              <a:gd name="connsiteX0" fmla="*/ 38100 w 1384300"/>
              <a:gd name="connsiteY0" fmla="*/ 114300 h 609600"/>
              <a:gd name="connsiteX1" fmla="*/ 1384300 w 1384300"/>
              <a:gd name="connsiteY1" fmla="*/ 0 h 609600"/>
              <a:gd name="connsiteX2" fmla="*/ 1282700 w 1384300"/>
              <a:gd name="connsiteY2" fmla="*/ 609600 h 609600"/>
              <a:gd name="connsiteX3" fmla="*/ 0 w 1384300"/>
              <a:gd name="connsiteY3" fmla="*/ 571500 h 609600"/>
              <a:gd name="connsiteX4" fmla="*/ 38100 w 1384300"/>
              <a:gd name="connsiteY4" fmla="*/ 114300 h 609600"/>
              <a:gd name="connsiteX0" fmla="*/ 38100 w 5260340"/>
              <a:gd name="connsiteY0" fmla="*/ 114300 h 731520"/>
              <a:gd name="connsiteX1" fmla="*/ 1384300 w 5260340"/>
              <a:gd name="connsiteY1" fmla="*/ 0 h 731520"/>
              <a:gd name="connsiteX2" fmla="*/ 5260340 w 5260340"/>
              <a:gd name="connsiteY2" fmla="*/ 731520 h 731520"/>
              <a:gd name="connsiteX3" fmla="*/ 0 w 5260340"/>
              <a:gd name="connsiteY3" fmla="*/ 571500 h 731520"/>
              <a:gd name="connsiteX4" fmla="*/ 38100 w 5260340"/>
              <a:gd name="connsiteY4" fmla="*/ 114300 h 731520"/>
              <a:gd name="connsiteX0" fmla="*/ 38100 w 5621020"/>
              <a:gd name="connsiteY0" fmla="*/ 144780 h 762000"/>
              <a:gd name="connsiteX1" fmla="*/ 5621020 w 5621020"/>
              <a:gd name="connsiteY1" fmla="*/ 0 h 762000"/>
              <a:gd name="connsiteX2" fmla="*/ 5260340 w 5621020"/>
              <a:gd name="connsiteY2" fmla="*/ 762000 h 762000"/>
              <a:gd name="connsiteX3" fmla="*/ 0 w 5621020"/>
              <a:gd name="connsiteY3" fmla="*/ 601980 h 762000"/>
              <a:gd name="connsiteX4" fmla="*/ 38100 w 5621020"/>
              <a:gd name="connsiteY4" fmla="*/ 144780 h 762000"/>
              <a:gd name="connsiteX0" fmla="*/ 38100 w 5621020"/>
              <a:gd name="connsiteY0" fmla="*/ 144780 h 647700"/>
              <a:gd name="connsiteX1" fmla="*/ 5621020 w 5621020"/>
              <a:gd name="connsiteY1" fmla="*/ 0 h 647700"/>
              <a:gd name="connsiteX2" fmla="*/ 5176520 w 5621020"/>
              <a:gd name="connsiteY2" fmla="*/ 647700 h 647700"/>
              <a:gd name="connsiteX3" fmla="*/ 0 w 5621020"/>
              <a:gd name="connsiteY3" fmla="*/ 601980 h 647700"/>
              <a:gd name="connsiteX4" fmla="*/ 38100 w 5621020"/>
              <a:gd name="connsiteY4" fmla="*/ 144780 h 647700"/>
              <a:gd name="connsiteX0" fmla="*/ 220980 w 5621020"/>
              <a:gd name="connsiteY0" fmla="*/ 160020 h 647700"/>
              <a:gd name="connsiteX1" fmla="*/ 5621020 w 5621020"/>
              <a:gd name="connsiteY1" fmla="*/ 0 h 647700"/>
              <a:gd name="connsiteX2" fmla="*/ 5176520 w 5621020"/>
              <a:gd name="connsiteY2" fmla="*/ 647700 h 647700"/>
              <a:gd name="connsiteX3" fmla="*/ 0 w 5621020"/>
              <a:gd name="connsiteY3" fmla="*/ 601980 h 647700"/>
              <a:gd name="connsiteX4" fmla="*/ 220980 w 5621020"/>
              <a:gd name="connsiteY4" fmla="*/ 160020 h 647700"/>
              <a:gd name="connsiteX0" fmla="*/ 220980 w 5621020"/>
              <a:gd name="connsiteY0" fmla="*/ 160020 h 601980"/>
              <a:gd name="connsiteX1" fmla="*/ 5621020 w 5621020"/>
              <a:gd name="connsiteY1" fmla="*/ 0 h 601980"/>
              <a:gd name="connsiteX2" fmla="*/ 3027680 w 5621020"/>
              <a:gd name="connsiteY2" fmla="*/ 525780 h 601980"/>
              <a:gd name="connsiteX3" fmla="*/ 0 w 5621020"/>
              <a:gd name="connsiteY3" fmla="*/ 601980 h 601980"/>
              <a:gd name="connsiteX4" fmla="*/ 220980 w 5621020"/>
              <a:gd name="connsiteY4" fmla="*/ 160020 h 601980"/>
              <a:gd name="connsiteX0" fmla="*/ 220980 w 3190240"/>
              <a:gd name="connsiteY0" fmla="*/ 7620 h 449580"/>
              <a:gd name="connsiteX1" fmla="*/ 3190240 w 3190240"/>
              <a:gd name="connsiteY1" fmla="*/ 0 h 449580"/>
              <a:gd name="connsiteX2" fmla="*/ 3027680 w 3190240"/>
              <a:gd name="connsiteY2" fmla="*/ 373380 h 449580"/>
              <a:gd name="connsiteX3" fmla="*/ 0 w 3190240"/>
              <a:gd name="connsiteY3" fmla="*/ 449580 h 449580"/>
              <a:gd name="connsiteX4" fmla="*/ 220980 w 3190240"/>
              <a:gd name="connsiteY4" fmla="*/ 7620 h 449580"/>
              <a:gd name="connsiteX0" fmla="*/ 0 w 2969260"/>
              <a:gd name="connsiteY0" fmla="*/ 7620 h 373380"/>
              <a:gd name="connsiteX1" fmla="*/ 2969260 w 2969260"/>
              <a:gd name="connsiteY1" fmla="*/ 0 h 373380"/>
              <a:gd name="connsiteX2" fmla="*/ 2806700 w 2969260"/>
              <a:gd name="connsiteY2" fmla="*/ 373380 h 373380"/>
              <a:gd name="connsiteX3" fmla="*/ 114300 w 2969260"/>
              <a:gd name="connsiteY3" fmla="*/ 365760 h 373380"/>
              <a:gd name="connsiteX4" fmla="*/ 0 w 2969260"/>
              <a:gd name="connsiteY4" fmla="*/ 7620 h 373380"/>
              <a:gd name="connsiteX0" fmla="*/ 0 w 2854960"/>
              <a:gd name="connsiteY0" fmla="*/ 45720 h 373380"/>
              <a:gd name="connsiteX1" fmla="*/ 2854960 w 2854960"/>
              <a:gd name="connsiteY1" fmla="*/ 0 h 373380"/>
              <a:gd name="connsiteX2" fmla="*/ 2692400 w 2854960"/>
              <a:gd name="connsiteY2" fmla="*/ 373380 h 373380"/>
              <a:gd name="connsiteX3" fmla="*/ 0 w 2854960"/>
              <a:gd name="connsiteY3" fmla="*/ 365760 h 373380"/>
              <a:gd name="connsiteX4" fmla="*/ 0 w 2854960"/>
              <a:gd name="connsiteY4" fmla="*/ 45720 h 373380"/>
              <a:gd name="connsiteX0" fmla="*/ 0 w 2854960"/>
              <a:gd name="connsiteY0" fmla="*/ 45720 h 419100"/>
              <a:gd name="connsiteX1" fmla="*/ 2854960 w 2854960"/>
              <a:gd name="connsiteY1" fmla="*/ 0 h 419100"/>
              <a:gd name="connsiteX2" fmla="*/ 2692400 w 2854960"/>
              <a:gd name="connsiteY2" fmla="*/ 419100 h 419100"/>
              <a:gd name="connsiteX3" fmla="*/ 0 w 2854960"/>
              <a:gd name="connsiteY3" fmla="*/ 365760 h 419100"/>
              <a:gd name="connsiteX4" fmla="*/ 0 w 2854960"/>
              <a:gd name="connsiteY4" fmla="*/ 4572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4960" h="419100">
                <a:moveTo>
                  <a:pt x="0" y="45720"/>
                </a:moveTo>
                <a:lnTo>
                  <a:pt x="2854960" y="0"/>
                </a:lnTo>
                <a:lnTo>
                  <a:pt x="2692400" y="419100"/>
                </a:lnTo>
                <a:lnTo>
                  <a:pt x="0" y="365760"/>
                </a:lnTo>
                <a:lnTo>
                  <a:pt x="0" y="4572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1418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Vrije vorm 4"/>
          <p:cNvSpPr/>
          <p:nvPr/>
        </p:nvSpPr>
        <p:spPr>
          <a:xfrm>
            <a:off x="6096000" y="2592305"/>
            <a:ext cx="1787611" cy="561340"/>
          </a:xfrm>
          <a:custGeom>
            <a:avLst/>
            <a:gdLst>
              <a:gd name="connsiteX0" fmla="*/ 38100 w 1384300"/>
              <a:gd name="connsiteY0" fmla="*/ 114300 h 609600"/>
              <a:gd name="connsiteX1" fmla="*/ 1384300 w 1384300"/>
              <a:gd name="connsiteY1" fmla="*/ 0 h 609600"/>
              <a:gd name="connsiteX2" fmla="*/ 1282700 w 1384300"/>
              <a:gd name="connsiteY2" fmla="*/ 609600 h 609600"/>
              <a:gd name="connsiteX3" fmla="*/ 0 w 1384300"/>
              <a:gd name="connsiteY3" fmla="*/ 571500 h 609600"/>
              <a:gd name="connsiteX4" fmla="*/ 38100 w 1384300"/>
              <a:gd name="connsiteY4" fmla="*/ 114300 h 609600"/>
              <a:gd name="connsiteX0" fmla="*/ 38100 w 5260340"/>
              <a:gd name="connsiteY0" fmla="*/ 114300 h 731520"/>
              <a:gd name="connsiteX1" fmla="*/ 1384300 w 5260340"/>
              <a:gd name="connsiteY1" fmla="*/ 0 h 731520"/>
              <a:gd name="connsiteX2" fmla="*/ 5260340 w 5260340"/>
              <a:gd name="connsiteY2" fmla="*/ 731520 h 731520"/>
              <a:gd name="connsiteX3" fmla="*/ 0 w 5260340"/>
              <a:gd name="connsiteY3" fmla="*/ 571500 h 731520"/>
              <a:gd name="connsiteX4" fmla="*/ 38100 w 5260340"/>
              <a:gd name="connsiteY4" fmla="*/ 114300 h 731520"/>
              <a:gd name="connsiteX0" fmla="*/ 38100 w 5621020"/>
              <a:gd name="connsiteY0" fmla="*/ 144780 h 762000"/>
              <a:gd name="connsiteX1" fmla="*/ 5621020 w 5621020"/>
              <a:gd name="connsiteY1" fmla="*/ 0 h 762000"/>
              <a:gd name="connsiteX2" fmla="*/ 5260340 w 5621020"/>
              <a:gd name="connsiteY2" fmla="*/ 762000 h 762000"/>
              <a:gd name="connsiteX3" fmla="*/ 0 w 5621020"/>
              <a:gd name="connsiteY3" fmla="*/ 601980 h 762000"/>
              <a:gd name="connsiteX4" fmla="*/ 38100 w 5621020"/>
              <a:gd name="connsiteY4" fmla="*/ 144780 h 762000"/>
              <a:gd name="connsiteX0" fmla="*/ 38100 w 5621020"/>
              <a:gd name="connsiteY0" fmla="*/ 144780 h 647700"/>
              <a:gd name="connsiteX1" fmla="*/ 5621020 w 5621020"/>
              <a:gd name="connsiteY1" fmla="*/ 0 h 647700"/>
              <a:gd name="connsiteX2" fmla="*/ 5176520 w 5621020"/>
              <a:gd name="connsiteY2" fmla="*/ 647700 h 647700"/>
              <a:gd name="connsiteX3" fmla="*/ 0 w 5621020"/>
              <a:gd name="connsiteY3" fmla="*/ 601980 h 647700"/>
              <a:gd name="connsiteX4" fmla="*/ 38100 w 5621020"/>
              <a:gd name="connsiteY4" fmla="*/ 144780 h 647700"/>
              <a:gd name="connsiteX0" fmla="*/ 220980 w 5621020"/>
              <a:gd name="connsiteY0" fmla="*/ 160020 h 647700"/>
              <a:gd name="connsiteX1" fmla="*/ 5621020 w 5621020"/>
              <a:gd name="connsiteY1" fmla="*/ 0 h 647700"/>
              <a:gd name="connsiteX2" fmla="*/ 5176520 w 5621020"/>
              <a:gd name="connsiteY2" fmla="*/ 647700 h 647700"/>
              <a:gd name="connsiteX3" fmla="*/ 0 w 5621020"/>
              <a:gd name="connsiteY3" fmla="*/ 601980 h 647700"/>
              <a:gd name="connsiteX4" fmla="*/ 220980 w 5621020"/>
              <a:gd name="connsiteY4" fmla="*/ 160020 h 647700"/>
              <a:gd name="connsiteX0" fmla="*/ 220980 w 5621020"/>
              <a:gd name="connsiteY0" fmla="*/ 160020 h 601980"/>
              <a:gd name="connsiteX1" fmla="*/ 5621020 w 5621020"/>
              <a:gd name="connsiteY1" fmla="*/ 0 h 601980"/>
              <a:gd name="connsiteX2" fmla="*/ 3027680 w 5621020"/>
              <a:gd name="connsiteY2" fmla="*/ 525780 h 601980"/>
              <a:gd name="connsiteX3" fmla="*/ 0 w 5621020"/>
              <a:gd name="connsiteY3" fmla="*/ 601980 h 601980"/>
              <a:gd name="connsiteX4" fmla="*/ 220980 w 5621020"/>
              <a:gd name="connsiteY4" fmla="*/ 160020 h 601980"/>
              <a:gd name="connsiteX0" fmla="*/ 220980 w 3190240"/>
              <a:gd name="connsiteY0" fmla="*/ 7620 h 449580"/>
              <a:gd name="connsiteX1" fmla="*/ 3190240 w 3190240"/>
              <a:gd name="connsiteY1" fmla="*/ 0 h 449580"/>
              <a:gd name="connsiteX2" fmla="*/ 3027680 w 3190240"/>
              <a:gd name="connsiteY2" fmla="*/ 373380 h 449580"/>
              <a:gd name="connsiteX3" fmla="*/ 0 w 3190240"/>
              <a:gd name="connsiteY3" fmla="*/ 449580 h 449580"/>
              <a:gd name="connsiteX4" fmla="*/ 220980 w 3190240"/>
              <a:gd name="connsiteY4" fmla="*/ 7620 h 449580"/>
              <a:gd name="connsiteX0" fmla="*/ 0 w 2969260"/>
              <a:gd name="connsiteY0" fmla="*/ 7620 h 373380"/>
              <a:gd name="connsiteX1" fmla="*/ 2969260 w 2969260"/>
              <a:gd name="connsiteY1" fmla="*/ 0 h 373380"/>
              <a:gd name="connsiteX2" fmla="*/ 2806700 w 2969260"/>
              <a:gd name="connsiteY2" fmla="*/ 373380 h 373380"/>
              <a:gd name="connsiteX3" fmla="*/ 114300 w 2969260"/>
              <a:gd name="connsiteY3" fmla="*/ 365760 h 373380"/>
              <a:gd name="connsiteX4" fmla="*/ 0 w 2969260"/>
              <a:gd name="connsiteY4" fmla="*/ 7620 h 373380"/>
              <a:gd name="connsiteX0" fmla="*/ 0 w 2854960"/>
              <a:gd name="connsiteY0" fmla="*/ 45720 h 373380"/>
              <a:gd name="connsiteX1" fmla="*/ 2854960 w 2854960"/>
              <a:gd name="connsiteY1" fmla="*/ 0 h 373380"/>
              <a:gd name="connsiteX2" fmla="*/ 2692400 w 2854960"/>
              <a:gd name="connsiteY2" fmla="*/ 373380 h 373380"/>
              <a:gd name="connsiteX3" fmla="*/ 0 w 2854960"/>
              <a:gd name="connsiteY3" fmla="*/ 365760 h 373380"/>
              <a:gd name="connsiteX4" fmla="*/ 0 w 2854960"/>
              <a:gd name="connsiteY4" fmla="*/ 45720 h 373380"/>
              <a:gd name="connsiteX0" fmla="*/ 0 w 2854960"/>
              <a:gd name="connsiteY0" fmla="*/ 45720 h 419100"/>
              <a:gd name="connsiteX1" fmla="*/ 2854960 w 2854960"/>
              <a:gd name="connsiteY1" fmla="*/ 0 h 419100"/>
              <a:gd name="connsiteX2" fmla="*/ 2692400 w 2854960"/>
              <a:gd name="connsiteY2" fmla="*/ 419100 h 419100"/>
              <a:gd name="connsiteX3" fmla="*/ 0 w 2854960"/>
              <a:gd name="connsiteY3" fmla="*/ 365760 h 419100"/>
              <a:gd name="connsiteX4" fmla="*/ 0 w 2854960"/>
              <a:gd name="connsiteY4" fmla="*/ 45720 h 419100"/>
              <a:gd name="connsiteX0" fmla="*/ 0 w 2854960"/>
              <a:gd name="connsiteY0" fmla="*/ 45720 h 411480"/>
              <a:gd name="connsiteX1" fmla="*/ 2854960 w 2854960"/>
              <a:gd name="connsiteY1" fmla="*/ 0 h 411480"/>
              <a:gd name="connsiteX2" fmla="*/ 2128520 w 2854960"/>
              <a:gd name="connsiteY2" fmla="*/ 411480 h 411480"/>
              <a:gd name="connsiteX3" fmla="*/ 0 w 2854960"/>
              <a:gd name="connsiteY3" fmla="*/ 365760 h 411480"/>
              <a:gd name="connsiteX4" fmla="*/ 0 w 2854960"/>
              <a:gd name="connsiteY4" fmla="*/ 45720 h 411480"/>
              <a:gd name="connsiteX0" fmla="*/ 0 w 2146300"/>
              <a:gd name="connsiteY0" fmla="*/ 30480 h 396240"/>
              <a:gd name="connsiteX1" fmla="*/ 2146300 w 2146300"/>
              <a:gd name="connsiteY1" fmla="*/ 0 h 396240"/>
              <a:gd name="connsiteX2" fmla="*/ 2128520 w 2146300"/>
              <a:gd name="connsiteY2" fmla="*/ 396240 h 396240"/>
              <a:gd name="connsiteX3" fmla="*/ 0 w 2146300"/>
              <a:gd name="connsiteY3" fmla="*/ 350520 h 396240"/>
              <a:gd name="connsiteX4" fmla="*/ 0 w 2146300"/>
              <a:gd name="connsiteY4" fmla="*/ 30480 h 396240"/>
              <a:gd name="connsiteX0" fmla="*/ 0 w 2146300"/>
              <a:gd name="connsiteY0" fmla="*/ 30480 h 396240"/>
              <a:gd name="connsiteX1" fmla="*/ 2146300 w 2146300"/>
              <a:gd name="connsiteY1" fmla="*/ 0 h 396240"/>
              <a:gd name="connsiteX2" fmla="*/ 2128520 w 2146300"/>
              <a:gd name="connsiteY2" fmla="*/ 396240 h 396240"/>
              <a:gd name="connsiteX3" fmla="*/ 327660 w 2146300"/>
              <a:gd name="connsiteY3" fmla="*/ 320040 h 396240"/>
              <a:gd name="connsiteX4" fmla="*/ 0 w 2146300"/>
              <a:gd name="connsiteY4" fmla="*/ 30480 h 396240"/>
              <a:gd name="connsiteX0" fmla="*/ 53340 w 1818640"/>
              <a:gd name="connsiteY0" fmla="*/ 0 h 434340"/>
              <a:gd name="connsiteX1" fmla="*/ 1818640 w 1818640"/>
              <a:gd name="connsiteY1" fmla="*/ 38100 h 434340"/>
              <a:gd name="connsiteX2" fmla="*/ 1800860 w 1818640"/>
              <a:gd name="connsiteY2" fmla="*/ 434340 h 434340"/>
              <a:gd name="connsiteX3" fmla="*/ 0 w 1818640"/>
              <a:gd name="connsiteY3" fmla="*/ 358140 h 434340"/>
              <a:gd name="connsiteX4" fmla="*/ 53340 w 1818640"/>
              <a:gd name="connsiteY4" fmla="*/ 0 h 434340"/>
              <a:gd name="connsiteX0" fmla="*/ 144780 w 1910080"/>
              <a:gd name="connsiteY0" fmla="*/ 0 h 434340"/>
              <a:gd name="connsiteX1" fmla="*/ 1910080 w 1910080"/>
              <a:gd name="connsiteY1" fmla="*/ 38100 h 434340"/>
              <a:gd name="connsiteX2" fmla="*/ 1892300 w 1910080"/>
              <a:gd name="connsiteY2" fmla="*/ 434340 h 434340"/>
              <a:gd name="connsiteX3" fmla="*/ 0 w 1910080"/>
              <a:gd name="connsiteY3" fmla="*/ 396240 h 434340"/>
              <a:gd name="connsiteX4" fmla="*/ 144780 w 1910080"/>
              <a:gd name="connsiteY4" fmla="*/ 0 h 434340"/>
              <a:gd name="connsiteX0" fmla="*/ 144780 w 1910080"/>
              <a:gd name="connsiteY0" fmla="*/ 0 h 586740"/>
              <a:gd name="connsiteX1" fmla="*/ 1910080 w 1910080"/>
              <a:gd name="connsiteY1" fmla="*/ 38100 h 586740"/>
              <a:gd name="connsiteX2" fmla="*/ 1892300 w 1910080"/>
              <a:gd name="connsiteY2" fmla="*/ 434340 h 586740"/>
              <a:gd name="connsiteX3" fmla="*/ 0 w 1910080"/>
              <a:gd name="connsiteY3" fmla="*/ 586740 h 586740"/>
              <a:gd name="connsiteX4" fmla="*/ 144780 w 1910080"/>
              <a:gd name="connsiteY4" fmla="*/ 0 h 586740"/>
              <a:gd name="connsiteX0" fmla="*/ 220120 w 1910080"/>
              <a:gd name="connsiteY0" fmla="*/ 0 h 713740"/>
              <a:gd name="connsiteX1" fmla="*/ 1910080 w 1910080"/>
              <a:gd name="connsiteY1" fmla="*/ 165100 h 713740"/>
              <a:gd name="connsiteX2" fmla="*/ 1892300 w 1910080"/>
              <a:gd name="connsiteY2" fmla="*/ 561340 h 713740"/>
              <a:gd name="connsiteX3" fmla="*/ 0 w 1910080"/>
              <a:gd name="connsiteY3" fmla="*/ 713740 h 713740"/>
              <a:gd name="connsiteX4" fmla="*/ 220120 w 1910080"/>
              <a:gd name="connsiteY4" fmla="*/ 0 h 713740"/>
              <a:gd name="connsiteX0" fmla="*/ 0 w 1689960"/>
              <a:gd name="connsiteY0" fmla="*/ 0 h 662940"/>
              <a:gd name="connsiteX1" fmla="*/ 1689960 w 1689960"/>
              <a:gd name="connsiteY1" fmla="*/ 165100 h 662940"/>
              <a:gd name="connsiteX2" fmla="*/ 1672180 w 1689960"/>
              <a:gd name="connsiteY2" fmla="*/ 561340 h 662940"/>
              <a:gd name="connsiteX3" fmla="*/ 19194 w 1689960"/>
              <a:gd name="connsiteY3" fmla="*/ 662940 h 662940"/>
              <a:gd name="connsiteX4" fmla="*/ 0 w 1689960"/>
              <a:gd name="connsiteY4" fmla="*/ 0 h 662940"/>
              <a:gd name="connsiteX0" fmla="*/ 73873 w 1670766"/>
              <a:gd name="connsiteY0" fmla="*/ 0 h 586740"/>
              <a:gd name="connsiteX1" fmla="*/ 1670766 w 1670766"/>
              <a:gd name="connsiteY1" fmla="*/ 88900 h 586740"/>
              <a:gd name="connsiteX2" fmla="*/ 1652986 w 1670766"/>
              <a:gd name="connsiteY2" fmla="*/ 485140 h 586740"/>
              <a:gd name="connsiteX3" fmla="*/ 0 w 1670766"/>
              <a:gd name="connsiteY3" fmla="*/ 586740 h 586740"/>
              <a:gd name="connsiteX4" fmla="*/ 73873 w 1670766"/>
              <a:gd name="connsiteY4" fmla="*/ 0 h 586740"/>
              <a:gd name="connsiteX0" fmla="*/ 104895 w 1701788"/>
              <a:gd name="connsiteY0" fmla="*/ 0 h 574040"/>
              <a:gd name="connsiteX1" fmla="*/ 1701788 w 1701788"/>
              <a:gd name="connsiteY1" fmla="*/ 88900 h 574040"/>
              <a:gd name="connsiteX2" fmla="*/ 1684008 w 1701788"/>
              <a:gd name="connsiteY2" fmla="*/ 485140 h 574040"/>
              <a:gd name="connsiteX3" fmla="*/ 0 w 1701788"/>
              <a:gd name="connsiteY3" fmla="*/ 574040 h 574040"/>
              <a:gd name="connsiteX4" fmla="*/ 104895 w 1701788"/>
              <a:gd name="connsiteY4" fmla="*/ 0 h 574040"/>
              <a:gd name="connsiteX0" fmla="*/ 38419 w 1701788"/>
              <a:gd name="connsiteY0" fmla="*/ 0 h 561340"/>
              <a:gd name="connsiteX1" fmla="*/ 1701788 w 1701788"/>
              <a:gd name="connsiteY1" fmla="*/ 76200 h 561340"/>
              <a:gd name="connsiteX2" fmla="*/ 1684008 w 1701788"/>
              <a:gd name="connsiteY2" fmla="*/ 472440 h 561340"/>
              <a:gd name="connsiteX3" fmla="*/ 0 w 1701788"/>
              <a:gd name="connsiteY3" fmla="*/ 561340 h 561340"/>
              <a:gd name="connsiteX4" fmla="*/ 38419 w 1701788"/>
              <a:gd name="connsiteY4" fmla="*/ 0 h 561340"/>
              <a:gd name="connsiteX0" fmla="*/ 38419 w 1701788"/>
              <a:gd name="connsiteY0" fmla="*/ 0 h 561340"/>
              <a:gd name="connsiteX1" fmla="*/ 1701788 w 1701788"/>
              <a:gd name="connsiteY1" fmla="*/ 76200 h 561340"/>
              <a:gd name="connsiteX2" fmla="*/ 1661849 w 1701788"/>
              <a:gd name="connsiteY2" fmla="*/ 472440 h 561340"/>
              <a:gd name="connsiteX3" fmla="*/ 0 w 1701788"/>
              <a:gd name="connsiteY3" fmla="*/ 561340 h 561340"/>
              <a:gd name="connsiteX4" fmla="*/ 38419 w 1701788"/>
              <a:gd name="connsiteY4" fmla="*/ 0 h 561340"/>
              <a:gd name="connsiteX0" fmla="*/ 38419 w 1661849"/>
              <a:gd name="connsiteY0" fmla="*/ 0 h 561340"/>
              <a:gd name="connsiteX1" fmla="*/ 1626448 w 1661849"/>
              <a:gd name="connsiteY1" fmla="*/ 76200 h 561340"/>
              <a:gd name="connsiteX2" fmla="*/ 1661849 w 1661849"/>
              <a:gd name="connsiteY2" fmla="*/ 472440 h 561340"/>
              <a:gd name="connsiteX3" fmla="*/ 0 w 1661849"/>
              <a:gd name="connsiteY3" fmla="*/ 561340 h 561340"/>
              <a:gd name="connsiteX4" fmla="*/ 38419 w 1661849"/>
              <a:gd name="connsiteY4" fmla="*/ 0 h 561340"/>
              <a:gd name="connsiteX0" fmla="*/ 38419 w 1626448"/>
              <a:gd name="connsiteY0" fmla="*/ 0 h 561340"/>
              <a:gd name="connsiteX1" fmla="*/ 1626448 w 1626448"/>
              <a:gd name="connsiteY1" fmla="*/ 76200 h 561340"/>
              <a:gd name="connsiteX2" fmla="*/ 1577646 w 1626448"/>
              <a:gd name="connsiteY2" fmla="*/ 523240 h 561340"/>
              <a:gd name="connsiteX3" fmla="*/ 0 w 1626448"/>
              <a:gd name="connsiteY3" fmla="*/ 561340 h 561340"/>
              <a:gd name="connsiteX4" fmla="*/ 38419 w 1626448"/>
              <a:gd name="connsiteY4" fmla="*/ 0 h 561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6448" h="561340">
                <a:moveTo>
                  <a:pt x="38419" y="0"/>
                </a:moveTo>
                <a:lnTo>
                  <a:pt x="1626448" y="76200"/>
                </a:lnTo>
                <a:lnTo>
                  <a:pt x="1577646" y="523240"/>
                </a:lnTo>
                <a:lnTo>
                  <a:pt x="0" y="561340"/>
                </a:lnTo>
                <a:lnTo>
                  <a:pt x="3841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Vrije vorm 3"/>
          <p:cNvSpPr/>
          <p:nvPr/>
        </p:nvSpPr>
        <p:spPr>
          <a:xfrm>
            <a:off x="1485900" y="3846183"/>
            <a:ext cx="4198208" cy="762000"/>
          </a:xfrm>
          <a:custGeom>
            <a:avLst/>
            <a:gdLst>
              <a:gd name="connsiteX0" fmla="*/ 63500 w 3937000"/>
              <a:gd name="connsiteY0" fmla="*/ 596900 h 635000"/>
              <a:gd name="connsiteX1" fmla="*/ 0 w 3937000"/>
              <a:gd name="connsiteY1" fmla="*/ 88900 h 635000"/>
              <a:gd name="connsiteX2" fmla="*/ 3937000 w 3937000"/>
              <a:gd name="connsiteY2" fmla="*/ 0 h 635000"/>
              <a:gd name="connsiteX3" fmla="*/ 3860800 w 3937000"/>
              <a:gd name="connsiteY3" fmla="*/ 635000 h 635000"/>
              <a:gd name="connsiteX4" fmla="*/ 63500 w 3937000"/>
              <a:gd name="connsiteY4" fmla="*/ 596900 h 635000"/>
              <a:gd name="connsiteX0" fmla="*/ 63500 w 3937000"/>
              <a:gd name="connsiteY0" fmla="*/ 596900 h 596900"/>
              <a:gd name="connsiteX1" fmla="*/ 0 w 3937000"/>
              <a:gd name="connsiteY1" fmla="*/ 88900 h 596900"/>
              <a:gd name="connsiteX2" fmla="*/ 3937000 w 3937000"/>
              <a:gd name="connsiteY2" fmla="*/ 0 h 596900"/>
              <a:gd name="connsiteX3" fmla="*/ 3774813 w 3937000"/>
              <a:gd name="connsiteY3" fmla="*/ 563563 h 596900"/>
              <a:gd name="connsiteX4" fmla="*/ 63500 w 3937000"/>
              <a:gd name="connsiteY4" fmla="*/ 596900 h 596900"/>
              <a:gd name="connsiteX0" fmla="*/ 1 w 3873501"/>
              <a:gd name="connsiteY0" fmla="*/ 596900 h 596900"/>
              <a:gd name="connsiteX1" fmla="*/ 96192 w 3873501"/>
              <a:gd name="connsiteY1" fmla="*/ 160338 h 596900"/>
              <a:gd name="connsiteX2" fmla="*/ 3873501 w 3873501"/>
              <a:gd name="connsiteY2" fmla="*/ 0 h 596900"/>
              <a:gd name="connsiteX3" fmla="*/ 3711314 w 3873501"/>
              <a:gd name="connsiteY3" fmla="*/ 563563 h 596900"/>
              <a:gd name="connsiteX4" fmla="*/ 1 w 3873501"/>
              <a:gd name="connsiteY4" fmla="*/ 596900 h 596900"/>
              <a:gd name="connsiteX0" fmla="*/ -1 w 3873499"/>
              <a:gd name="connsiteY0" fmla="*/ 596900 h 596900"/>
              <a:gd name="connsiteX1" fmla="*/ 96190 w 3873499"/>
              <a:gd name="connsiteY1" fmla="*/ 160338 h 596900"/>
              <a:gd name="connsiteX2" fmla="*/ 3873499 w 3873499"/>
              <a:gd name="connsiteY2" fmla="*/ 0 h 596900"/>
              <a:gd name="connsiteX3" fmla="*/ 3846436 w 3873499"/>
              <a:gd name="connsiteY3" fmla="*/ 569516 h 596900"/>
              <a:gd name="connsiteX4" fmla="*/ -1 w 3873499"/>
              <a:gd name="connsiteY4" fmla="*/ 596900 h 596900"/>
              <a:gd name="connsiteX0" fmla="*/ 1 w 4131463"/>
              <a:gd name="connsiteY0" fmla="*/ 584994 h 584994"/>
              <a:gd name="connsiteX1" fmla="*/ 96192 w 4131463"/>
              <a:gd name="connsiteY1" fmla="*/ 148432 h 584994"/>
              <a:gd name="connsiteX2" fmla="*/ 4131464 w 4131463"/>
              <a:gd name="connsiteY2" fmla="*/ 0 h 584994"/>
              <a:gd name="connsiteX3" fmla="*/ 3846438 w 4131463"/>
              <a:gd name="connsiteY3" fmla="*/ 557610 h 584994"/>
              <a:gd name="connsiteX4" fmla="*/ 1 w 4131463"/>
              <a:gd name="connsiteY4" fmla="*/ 584994 h 584994"/>
              <a:gd name="connsiteX0" fmla="*/ 38932 w 4170396"/>
              <a:gd name="connsiteY0" fmla="*/ 584994 h 584994"/>
              <a:gd name="connsiteX1" fmla="*/ 0 w 4170396"/>
              <a:gd name="connsiteY1" fmla="*/ 65088 h 584994"/>
              <a:gd name="connsiteX2" fmla="*/ 4170395 w 4170396"/>
              <a:gd name="connsiteY2" fmla="*/ 0 h 584994"/>
              <a:gd name="connsiteX3" fmla="*/ 3885369 w 4170396"/>
              <a:gd name="connsiteY3" fmla="*/ 557610 h 584994"/>
              <a:gd name="connsiteX4" fmla="*/ 38932 w 4170396"/>
              <a:gd name="connsiteY4" fmla="*/ 584994 h 584994"/>
              <a:gd name="connsiteX0" fmla="*/ 223190 w 4170394"/>
              <a:gd name="connsiteY0" fmla="*/ 489744 h 557610"/>
              <a:gd name="connsiteX1" fmla="*/ 0 w 4170394"/>
              <a:gd name="connsiteY1" fmla="*/ 65088 h 557610"/>
              <a:gd name="connsiteX2" fmla="*/ 4170395 w 4170394"/>
              <a:gd name="connsiteY2" fmla="*/ 0 h 557610"/>
              <a:gd name="connsiteX3" fmla="*/ 3885369 w 4170394"/>
              <a:gd name="connsiteY3" fmla="*/ 557610 h 557610"/>
              <a:gd name="connsiteX4" fmla="*/ 223190 w 4170394"/>
              <a:gd name="connsiteY4" fmla="*/ 489744 h 557610"/>
              <a:gd name="connsiteX0" fmla="*/ 223190 w 4170396"/>
              <a:gd name="connsiteY0" fmla="*/ 489744 h 527844"/>
              <a:gd name="connsiteX1" fmla="*/ 0 w 4170396"/>
              <a:gd name="connsiteY1" fmla="*/ 65088 h 527844"/>
              <a:gd name="connsiteX2" fmla="*/ 4170395 w 4170396"/>
              <a:gd name="connsiteY2" fmla="*/ 0 h 527844"/>
              <a:gd name="connsiteX3" fmla="*/ 3295741 w 4170396"/>
              <a:gd name="connsiteY3" fmla="*/ 527844 h 527844"/>
              <a:gd name="connsiteX4" fmla="*/ 223190 w 4170396"/>
              <a:gd name="connsiteY4" fmla="*/ 489744 h 527844"/>
              <a:gd name="connsiteX0" fmla="*/ 223190 w 3568483"/>
              <a:gd name="connsiteY0" fmla="*/ 442119 h 480219"/>
              <a:gd name="connsiteX1" fmla="*/ 0 w 3568483"/>
              <a:gd name="connsiteY1" fmla="*/ 17463 h 480219"/>
              <a:gd name="connsiteX2" fmla="*/ 3568483 w 3568483"/>
              <a:gd name="connsiteY2" fmla="*/ 0 h 480219"/>
              <a:gd name="connsiteX3" fmla="*/ 3295741 w 3568483"/>
              <a:gd name="connsiteY3" fmla="*/ 480219 h 480219"/>
              <a:gd name="connsiteX4" fmla="*/ 223190 w 3568483"/>
              <a:gd name="connsiteY4" fmla="*/ 442119 h 480219"/>
              <a:gd name="connsiteX0" fmla="*/ 0 w 3345293"/>
              <a:gd name="connsiteY0" fmla="*/ 442515 h 480615"/>
              <a:gd name="connsiteX1" fmla="*/ 391006 w 3345293"/>
              <a:gd name="connsiteY1" fmla="*/ 0 h 480615"/>
              <a:gd name="connsiteX2" fmla="*/ 3345293 w 3345293"/>
              <a:gd name="connsiteY2" fmla="*/ 396 h 480615"/>
              <a:gd name="connsiteX3" fmla="*/ 3072551 w 3345293"/>
              <a:gd name="connsiteY3" fmla="*/ 480615 h 480615"/>
              <a:gd name="connsiteX4" fmla="*/ 0 w 3345293"/>
              <a:gd name="connsiteY4" fmla="*/ 442515 h 480615"/>
              <a:gd name="connsiteX0" fmla="*/ 51215 w 2954287"/>
              <a:gd name="connsiteY0" fmla="*/ 454421 h 480615"/>
              <a:gd name="connsiteX1" fmla="*/ 0 w 2954287"/>
              <a:gd name="connsiteY1" fmla="*/ 0 h 480615"/>
              <a:gd name="connsiteX2" fmla="*/ 2954287 w 2954287"/>
              <a:gd name="connsiteY2" fmla="*/ 396 h 480615"/>
              <a:gd name="connsiteX3" fmla="*/ 2681545 w 2954287"/>
              <a:gd name="connsiteY3" fmla="*/ 480615 h 480615"/>
              <a:gd name="connsiteX4" fmla="*/ 51215 w 2954287"/>
              <a:gd name="connsiteY4" fmla="*/ 454421 h 480615"/>
              <a:gd name="connsiteX0" fmla="*/ 0 w 2903072"/>
              <a:gd name="connsiteY0" fmla="*/ 454421 h 480615"/>
              <a:gd name="connsiteX1" fmla="*/ 231315 w 2903072"/>
              <a:gd name="connsiteY1" fmla="*/ 0 h 480615"/>
              <a:gd name="connsiteX2" fmla="*/ 2903072 w 2903072"/>
              <a:gd name="connsiteY2" fmla="*/ 396 h 480615"/>
              <a:gd name="connsiteX3" fmla="*/ 2630330 w 2903072"/>
              <a:gd name="connsiteY3" fmla="*/ 480615 h 480615"/>
              <a:gd name="connsiteX4" fmla="*/ 0 w 2903072"/>
              <a:gd name="connsiteY4" fmla="*/ 454421 h 480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3072" h="480615">
                <a:moveTo>
                  <a:pt x="0" y="454421"/>
                </a:moveTo>
                <a:lnTo>
                  <a:pt x="231315" y="0"/>
                </a:lnTo>
                <a:lnTo>
                  <a:pt x="2903072" y="396"/>
                </a:lnTo>
                <a:lnTo>
                  <a:pt x="2630330" y="480615"/>
                </a:lnTo>
                <a:lnTo>
                  <a:pt x="0" y="45442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Skills Lab Verpleegkunde</a:t>
            </a:r>
            <a:br>
              <a:rPr lang="nl-BE" dirty="0"/>
            </a:br>
            <a:endParaRPr lang="nl-BE" sz="2000" dirty="0">
              <a:solidFill>
                <a:schemeClr val="bg1"/>
              </a:solidFill>
            </a:endParaRPr>
          </a:p>
        </p:txBody>
      </p:sp>
      <p:sp>
        <p:nvSpPr>
          <p:cNvPr id="7" name="Vrije vorm 3"/>
          <p:cNvSpPr/>
          <p:nvPr/>
        </p:nvSpPr>
        <p:spPr>
          <a:xfrm>
            <a:off x="6212359" y="4476377"/>
            <a:ext cx="3314700" cy="762000"/>
          </a:xfrm>
          <a:custGeom>
            <a:avLst/>
            <a:gdLst>
              <a:gd name="connsiteX0" fmla="*/ 63500 w 3937000"/>
              <a:gd name="connsiteY0" fmla="*/ 596900 h 635000"/>
              <a:gd name="connsiteX1" fmla="*/ 0 w 3937000"/>
              <a:gd name="connsiteY1" fmla="*/ 88900 h 635000"/>
              <a:gd name="connsiteX2" fmla="*/ 3937000 w 3937000"/>
              <a:gd name="connsiteY2" fmla="*/ 0 h 635000"/>
              <a:gd name="connsiteX3" fmla="*/ 3860800 w 3937000"/>
              <a:gd name="connsiteY3" fmla="*/ 635000 h 635000"/>
              <a:gd name="connsiteX4" fmla="*/ 63500 w 3937000"/>
              <a:gd name="connsiteY4" fmla="*/ 596900 h 635000"/>
              <a:gd name="connsiteX0" fmla="*/ 63500 w 3937000"/>
              <a:gd name="connsiteY0" fmla="*/ 596900 h 596900"/>
              <a:gd name="connsiteX1" fmla="*/ 0 w 3937000"/>
              <a:gd name="connsiteY1" fmla="*/ 88900 h 596900"/>
              <a:gd name="connsiteX2" fmla="*/ 3937000 w 3937000"/>
              <a:gd name="connsiteY2" fmla="*/ 0 h 596900"/>
              <a:gd name="connsiteX3" fmla="*/ 3774813 w 3937000"/>
              <a:gd name="connsiteY3" fmla="*/ 563563 h 596900"/>
              <a:gd name="connsiteX4" fmla="*/ 63500 w 3937000"/>
              <a:gd name="connsiteY4" fmla="*/ 596900 h 596900"/>
              <a:gd name="connsiteX0" fmla="*/ 1 w 3873501"/>
              <a:gd name="connsiteY0" fmla="*/ 596900 h 596900"/>
              <a:gd name="connsiteX1" fmla="*/ 96192 w 3873501"/>
              <a:gd name="connsiteY1" fmla="*/ 160338 h 596900"/>
              <a:gd name="connsiteX2" fmla="*/ 3873501 w 3873501"/>
              <a:gd name="connsiteY2" fmla="*/ 0 h 596900"/>
              <a:gd name="connsiteX3" fmla="*/ 3711314 w 3873501"/>
              <a:gd name="connsiteY3" fmla="*/ 563563 h 596900"/>
              <a:gd name="connsiteX4" fmla="*/ 1 w 3873501"/>
              <a:gd name="connsiteY4" fmla="*/ 596900 h 596900"/>
              <a:gd name="connsiteX0" fmla="*/ -1 w 3873499"/>
              <a:gd name="connsiteY0" fmla="*/ 596900 h 596900"/>
              <a:gd name="connsiteX1" fmla="*/ 96190 w 3873499"/>
              <a:gd name="connsiteY1" fmla="*/ 160338 h 596900"/>
              <a:gd name="connsiteX2" fmla="*/ 3873499 w 3873499"/>
              <a:gd name="connsiteY2" fmla="*/ 0 h 596900"/>
              <a:gd name="connsiteX3" fmla="*/ 3846436 w 3873499"/>
              <a:gd name="connsiteY3" fmla="*/ 569516 h 596900"/>
              <a:gd name="connsiteX4" fmla="*/ -1 w 3873499"/>
              <a:gd name="connsiteY4" fmla="*/ 596900 h 596900"/>
              <a:gd name="connsiteX0" fmla="*/ 1 w 4131463"/>
              <a:gd name="connsiteY0" fmla="*/ 584994 h 584994"/>
              <a:gd name="connsiteX1" fmla="*/ 96192 w 4131463"/>
              <a:gd name="connsiteY1" fmla="*/ 148432 h 584994"/>
              <a:gd name="connsiteX2" fmla="*/ 4131464 w 4131463"/>
              <a:gd name="connsiteY2" fmla="*/ 0 h 584994"/>
              <a:gd name="connsiteX3" fmla="*/ 3846438 w 4131463"/>
              <a:gd name="connsiteY3" fmla="*/ 557610 h 584994"/>
              <a:gd name="connsiteX4" fmla="*/ 1 w 4131463"/>
              <a:gd name="connsiteY4" fmla="*/ 584994 h 584994"/>
              <a:gd name="connsiteX0" fmla="*/ 38932 w 4170396"/>
              <a:gd name="connsiteY0" fmla="*/ 584994 h 584994"/>
              <a:gd name="connsiteX1" fmla="*/ 0 w 4170396"/>
              <a:gd name="connsiteY1" fmla="*/ 65088 h 584994"/>
              <a:gd name="connsiteX2" fmla="*/ 4170395 w 4170396"/>
              <a:gd name="connsiteY2" fmla="*/ 0 h 584994"/>
              <a:gd name="connsiteX3" fmla="*/ 3885369 w 4170396"/>
              <a:gd name="connsiteY3" fmla="*/ 557610 h 584994"/>
              <a:gd name="connsiteX4" fmla="*/ 38932 w 4170396"/>
              <a:gd name="connsiteY4" fmla="*/ 584994 h 584994"/>
              <a:gd name="connsiteX0" fmla="*/ 223190 w 4170394"/>
              <a:gd name="connsiteY0" fmla="*/ 489744 h 557610"/>
              <a:gd name="connsiteX1" fmla="*/ 0 w 4170394"/>
              <a:gd name="connsiteY1" fmla="*/ 65088 h 557610"/>
              <a:gd name="connsiteX2" fmla="*/ 4170395 w 4170394"/>
              <a:gd name="connsiteY2" fmla="*/ 0 h 557610"/>
              <a:gd name="connsiteX3" fmla="*/ 3885369 w 4170394"/>
              <a:gd name="connsiteY3" fmla="*/ 557610 h 557610"/>
              <a:gd name="connsiteX4" fmla="*/ 223190 w 4170394"/>
              <a:gd name="connsiteY4" fmla="*/ 489744 h 557610"/>
              <a:gd name="connsiteX0" fmla="*/ 223190 w 4170396"/>
              <a:gd name="connsiteY0" fmla="*/ 489744 h 527844"/>
              <a:gd name="connsiteX1" fmla="*/ 0 w 4170396"/>
              <a:gd name="connsiteY1" fmla="*/ 65088 h 527844"/>
              <a:gd name="connsiteX2" fmla="*/ 4170395 w 4170396"/>
              <a:gd name="connsiteY2" fmla="*/ 0 h 527844"/>
              <a:gd name="connsiteX3" fmla="*/ 3295741 w 4170396"/>
              <a:gd name="connsiteY3" fmla="*/ 527844 h 527844"/>
              <a:gd name="connsiteX4" fmla="*/ 223190 w 4170396"/>
              <a:gd name="connsiteY4" fmla="*/ 489744 h 527844"/>
              <a:gd name="connsiteX0" fmla="*/ 223190 w 3568483"/>
              <a:gd name="connsiteY0" fmla="*/ 442119 h 480219"/>
              <a:gd name="connsiteX1" fmla="*/ 0 w 3568483"/>
              <a:gd name="connsiteY1" fmla="*/ 17463 h 480219"/>
              <a:gd name="connsiteX2" fmla="*/ 3568483 w 3568483"/>
              <a:gd name="connsiteY2" fmla="*/ 0 h 480219"/>
              <a:gd name="connsiteX3" fmla="*/ 3295741 w 3568483"/>
              <a:gd name="connsiteY3" fmla="*/ 480219 h 480219"/>
              <a:gd name="connsiteX4" fmla="*/ 223190 w 3568483"/>
              <a:gd name="connsiteY4" fmla="*/ 442119 h 480219"/>
              <a:gd name="connsiteX0" fmla="*/ 0 w 3345293"/>
              <a:gd name="connsiteY0" fmla="*/ 442515 h 480615"/>
              <a:gd name="connsiteX1" fmla="*/ 391006 w 3345293"/>
              <a:gd name="connsiteY1" fmla="*/ 0 h 480615"/>
              <a:gd name="connsiteX2" fmla="*/ 3345293 w 3345293"/>
              <a:gd name="connsiteY2" fmla="*/ 396 h 480615"/>
              <a:gd name="connsiteX3" fmla="*/ 3072551 w 3345293"/>
              <a:gd name="connsiteY3" fmla="*/ 480615 h 480615"/>
              <a:gd name="connsiteX4" fmla="*/ 0 w 3345293"/>
              <a:gd name="connsiteY4" fmla="*/ 442515 h 480615"/>
              <a:gd name="connsiteX0" fmla="*/ 51215 w 2954287"/>
              <a:gd name="connsiteY0" fmla="*/ 454421 h 480615"/>
              <a:gd name="connsiteX1" fmla="*/ 0 w 2954287"/>
              <a:gd name="connsiteY1" fmla="*/ 0 h 480615"/>
              <a:gd name="connsiteX2" fmla="*/ 2954287 w 2954287"/>
              <a:gd name="connsiteY2" fmla="*/ 396 h 480615"/>
              <a:gd name="connsiteX3" fmla="*/ 2681545 w 2954287"/>
              <a:gd name="connsiteY3" fmla="*/ 480615 h 480615"/>
              <a:gd name="connsiteX4" fmla="*/ 51215 w 2954287"/>
              <a:gd name="connsiteY4" fmla="*/ 454421 h 480615"/>
              <a:gd name="connsiteX0" fmla="*/ 0 w 2903072"/>
              <a:gd name="connsiteY0" fmla="*/ 454421 h 480615"/>
              <a:gd name="connsiteX1" fmla="*/ 231315 w 2903072"/>
              <a:gd name="connsiteY1" fmla="*/ 0 h 480615"/>
              <a:gd name="connsiteX2" fmla="*/ 2903072 w 2903072"/>
              <a:gd name="connsiteY2" fmla="*/ 396 h 480615"/>
              <a:gd name="connsiteX3" fmla="*/ 2630330 w 2903072"/>
              <a:gd name="connsiteY3" fmla="*/ 480615 h 480615"/>
              <a:gd name="connsiteX4" fmla="*/ 0 w 2903072"/>
              <a:gd name="connsiteY4" fmla="*/ 454421 h 480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3072" h="480615">
                <a:moveTo>
                  <a:pt x="0" y="454421"/>
                </a:moveTo>
                <a:lnTo>
                  <a:pt x="231315" y="0"/>
                </a:lnTo>
                <a:lnTo>
                  <a:pt x="2903072" y="396"/>
                </a:lnTo>
                <a:lnTo>
                  <a:pt x="2630330" y="480615"/>
                </a:lnTo>
                <a:lnTo>
                  <a:pt x="0" y="45442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57881" y="1800911"/>
            <a:ext cx="10515600" cy="4351338"/>
          </a:xfrm>
        </p:spPr>
        <p:txBody>
          <a:bodyPr/>
          <a:lstStyle/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r>
              <a:rPr lang="nl-BE" sz="3200" dirty="0"/>
              <a:t>We werken dit jaar voor het </a:t>
            </a:r>
            <a:r>
              <a:rPr lang="nl-BE" sz="3200" b="1" dirty="0">
                <a:solidFill>
                  <a:schemeClr val="bg1"/>
                </a:solidFill>
              </a:rPr>
              <a:t>Skills Lab </a:t>
            </a:r>
            <a:r>
              <a:rPr lang="nl-BE" sz="3200" dirty="0"/>
              <a:t>van de afdeling Verpleegkunde</a:t>
            </a:r>
          </a:p>
          <a:p>
            <a:pPr lvl="1"/>
            <a:endParaRPr lang="nl-BE" sz="3200" dirty="0"/>
          </a:p>
          <a:p>
            <a:pPr lvl="1"/>
            <a:r>
              <a:rPr lang="nl-BE" sz="3200" dirty="0"/>
              <a:t> </a:t>
            </a:r>
            <a:r>
              <a:rPr lang="nl-BE" sz="3200" b="1" dirty="0">
                <a:solidFill>
                  <a:schemeClr val="bg1"/>
                </a:solidFill>
              </a:rPr>
              <a:t>Medicatie verdeelkast </a:t>
            </a:r>
            <a:r>
              <a:rPr lang="nl-BE" sz="3200" dirty="0"/>
              <a:t>+ toedieningsmogelijkheden</a:t>
            </a:r>
          </a:p>
          <a:p>
            <a:pPr lvl="1"/>
            <a:r>
              <a:rPr lang="nl-BE" sz="3200" dirty="0"/>
              <a:t>We gaan dit nabouwen naar een </a:t>
            </a:r>
            <a:r>
              <a:rPr lang="nl-BE" sz="3200" b="1" dirty="0">
                <a:solidFill>
                  <a:schemeClr val="bg1"/>
                </a:solidFill>
              </a:rPr>
              <a:t>VR applicatie</a:t>
            </a:r>
          </a:p>
        </p:txBody>
      </p:sp>
    </p:spTree>
    <p:extLst>
      <p:ext uri="{BB962C8B-B14F-4D97-AF65-F5344CB8AC3E}">
        <p14:creationId xmlns:p14="http://schemas.microsoft.com/office/powerpoint/2010/main" val="3196954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Vrije vorm 5"/>
          <p:cNvSpPr/>
          <p:nvPr/>
        </p:nvSpPr>
        <p:spPr>
          <a:xfrm>
            <a:off x="2781301" y="2701925"/>
            <a:ext cx="6278870" cy="1324388"/>
          </a:xfrm>
          <a:custGeom>
            <a:avLst/>
            <a:gdLst>
              <a:gd name="connsiteX0" fmla="*/ 63500 w 3937000"/>
              <a:gd name="connsiteY0" fmla="*/ 596900 h 635000"/>
              <a:gd name="connsiteX1" fmla="*/ 0 w 3937000"/>
              <a:gd name="connsiteY1" fmla="*/ 88900 h 635000"/>
              <a:gd name="connsiteX2" fmla="*/ 3937000 w 3937000"/>
              <a:gd name="connsiteY2" fmla="*/ 0 h 635000"/>
              <a:gd name="connsiteX3" fmla="*/ 3860800 w 3937000"/>
              <a:gd name="connsiteY3" fmla="*/ 635000 h 635000"/>
              <a:gd name="connsiteX4" fmla="*/ 63500 w 3937000"/>
              <a:gd name="connsiteY4" fmla="*/ 596900 h 635000"/>
              <a:gd name="connsiteX0" fmla="*/ 63500 w 3937000"/>
              <a:gd name="connsiteY0" fmla="*/ 596900 h 596900"/>
              <a:gd name="connsiteX1" fmla="*/ 0 w 3937000"/>
              <a:gd name="connsiteY1" fmla="*/ 88900 h 596900"/>
              <a:gd name="connsiteX2" fmla="*/ 3937000 w 3937000"/>
              <a:gd name="connsiteY2" fmla="*/ 0 h 596900"/>
              <a:gd name="connsiteX3" fmla="*/ 3774813 w 3937000"/>
              <a:gd name="connsiteY3" fmla="*/ 563563 h 596900"/>
              <a:gd name="connsiteX4" fmla="*/ 63500 w 3937000"/>
              <a:gd name="connsiteY4" fmla="*/ 596900 h 596900"/>
              <a:gd name="connsiteX0" fmla="*/ 1 w 3873501"/>
              <a:gd name="connsiteY0" fmla="*/ 596900 h 596900"/>
              <a:gd name="connsiteX1" fmla="*/ 96192 w 3873501"/>
              <a:gd name="connsiteY1" fmla="*/ 160338 h 596900"/>
              <a:gd name="connsiteX2" fmla="*/ 3873501 w 3873501"/>
              <a:gd name="connsiteY2" fmla="*/ 0 h 596900"/>
              <a:gd name="connsiteX3" fmla="*/ 3711314 w 3873501"/>
              <a:gd name="connsiteY3" fmla="*/ 563563 h 596900"/>
              <a:gd name="connsiteX4" fmla="*/ 1 w 3873501"/>
              <a:gd name="connsiteY4" fmla="*/ 596900 h 596900"/>
              <a:gd name="connsiteX0" fmla="*/ -1 w 3873499"/>
              <a:gd name="connsiteY0" fmla="*/ 596900 h 596900"/>
              <a:gd name="connsiteX1" fmla="*/ 96190 w 3873499"/>
              <a:gd name="connsiteY1" fmla="*/ 160338 h 596900"/>
              <a:gd name="connsiteX2" fmla="*/ 3873499 w 3873499"/>
              <a:gd name="connsiteY2" fmla="*/ 0 h 596900"/>
              <a:gd name="connsiteX3" fmla="*/ 3846436 w 3873499"/>
              <a:gd name="connsiteY3" fmla="*/ 569516 h 596900"/>
              <a:gd name="connsiteX4" fmla="*/ -1 w 3873499"/>
              <a:gd name="connsiteY4" fmla="*/ 596900 h 596900"/>
              <a:gd name="connsiteX0" fmla="*/ 1 w 4131463"/>
              <a:gd name="connsiteY0" fmla="*/ 584994 h 584994"/>
              <a:gd name="connsiteX1" fmla="*/ 96192 w 4131463"/>
              <a:gd name="connsiteY1" fmla="*/ 148432 h 584994"/>
              <a:gd name="connsiteX2" fmla="*/ 4131464 w 4131463"/>
              <a:gd name="connsiteY2" fmla="*/ 0 h 584994"/>
              <a:gd name="connsiteX3" fmla="*/ 3846438 w 4131463"/>
              <a:gd name="connsiteY3" fmla="*/ 557610 h 584994"/>
              <a:gd name="connsiteX4" fmla="*/ 1 w 4131463"/>
              <a:gd name="connsiteY4" fmla="*/ 584994 h 584994"/>
              <a:gd name="connsiteX0" fmla="*/ 38932 w 4170396"/>
              <a:gd name="connsiteY0" fmla="*/ 584994 h 584994"/>
              <a:gd name="connsiteX1" fmla="*/ 0 w 4170396"/>
              <a:gd name="connsiteY1" fmla="*/ 65088 h 584994"/>
              <a:gd name="connsiteX2" fmla="*/ 4170395 w 4170396"/>
              <a:gd name="connsiteY2" fmla="*/ 0 h 584994"/>
              <a:gd name="connsiteX3" fmla="*/ 3885369 w 4170396"/>
              <a:gd name="connsiteY3" fmla="*/ 557610 h 584994"/>
              <a:gd name="connsiteX4" fmla="*/ 38932 w 4170396"/>
              <a:gd name="connsiteY4" fmla="*/ 584994 h 584994"/>
              <a:gd name="connsiteX0" fmla="*/ 223190 w 4170394"/>
              <a:gd name="connsiteY0" fmla="*/ 489744 h 557610"/>
              <a:gd name="connsiteX1" fmla="*/ 0 w 4170394"/>
              <a:gd name="connsiteY1" fmla="*/ 65088 h 557610"/>
              <a:gd name="connsiteX2" fmla="*/ 4170395 w 4170394"/>
              <a:gd name="connsiteY2" fmla="*/ 0 h 557610"/>
              <a:gd name="connsiteX3" fmla="*/ 3885369 w 4170394"/>
              <a:gd name="connsiteY3" fmla="*/ 557610 h 557610"/>
              <a:gd name="connsiteX4" fmla="*/ 223190 w 4170394"/>
              <a:gd name="connsiteY4" fmla="*/ 489744 h 557610"/>
              <a:gd name="connsiteX0" fmla="*/ 223190 w 4170396"/>
              <a:gd name="connsiteY0" fmla="*/ 489744 h 527844"/>
              <a:gd name="connsiteX1" fmla="*/ 0 w 4170396"/>
              <a:gd name="connsiteY1" fmla="*/ 65088 h 527844"/>
              <a:gd name="connsiteX2" fmla="*/ 4170395 w 4170396"/>
              <a:gd name="connsiteY2" fmla="*/ 0 h 527844"/>
              <a:gd name="connsiteX3" fmla="*/ 3295741 w 4170396"/>
              <a:gd name="connsiteY3" fmla="*/ 527844 h 527844"/>
              <a:gd name="connsiteX4" fmla="*/ 223190 w 4170396"/>
              <a:gd name="connsiteY4" fmla="*/ 489744 h 527844"/>
              <a:gd name="connsiteX0" fmla="*/ 223190 w 3568483"/>
              <a:gd name="connsiteY0" fmla="*/ 442119 h 480219"/>
              <a:gd name="connsiteX1" fmla="*/ 0 w 3568483"/>
              <a:gd name="connsiteY1" fmla="*/ 17463 h 480219"/>
              <a:gd name="connsiteX2" fmla="*/ 3568483 w 3568483"/>
              <a:gd name="connsiteY2" fmla="*/ 0 h 480219"/>
              <a:gd name="connsiteX3" fmla="*/ 3295741 w 3568483"/>
              <a:gd name="connsiteY3" fmla="*/ 480219 h 480219"/>
              <a:gd name="connsiteX4" fmla="*/ 223190 w 3568483"/>
              <a:gd name="connsiteY4" fmla="*/ 442119 h 480219"/>
              <a:gd name="connsiteX0" fmla="*/ 0 w 3345293"/>
              <a:gd name="connsiteY0" fmla="*/ 442515 h 480615"/>
              <a:gd name="connsiteX1" fmla="*/ 391006 w 3345293"/>
              <a:gd name="connsiteY1" fmla="*/ 0 h 480615"/>
              <a:gd name="connsiteX2" fmla="*/ 3345293 w 3345293"/>
              <a:gd name="connsiteY2" fmla="*/ 396 h 480615"/>
              <a:gd name="connsiteX3" fmla="*/ 3072551 w 3345293"/>
              <a:gd name="connsiteY3" fmla="*/ 480615 h 480615"/>
              <a:gd name="connsiteX4" fmla="*/ 0 w 3345293"/>
              <a:gd name="connsiteY4" fmla="*/ 442515 h 480615"/>
              <a:gd name="connsiteX0" fmla="*/ 51215 w 2954287"/>
              <a:gd name="connsiteY0" fmla="*/ 454421 h 480615"/>
              <a:gd name="connsiteX1" fmla="*/ 0 w 2954287"/>
              <a:gd name="connsiteY1" fmla="*/ 0 h 480615"/>
              <a:gd name="connsiteX2" fmla="*/ 2954287 w 2954287"/>
              <a:gd name="connsiteY2" fmla="*/ 396 h 480615"/>
              <a:gd name="connsiteX3" fmla="*/ 2681545 w 2954287"/>
              <a:gd name="connsiteY3" fmla="*/ 480615 h 480615"/>
              <a:gd name="connsiteX4" fmla="*/ 51215 w 2954287"/>
              <a:gd name="connsiteY4" fmla="*/ 454421 h 480615"/>
              <a:gd name="connsiteX0" fmla="*/ 0 w 2903072"/>
              <a:gd name="connsiteY0" fmla="*/ 454421 h 480615"/>
              <a:gd name="connsiteX1" fmla="*/ 231315 w 2903072"/>
              <a:gd name="connsiteY1" fmla="*/ 0 h 480615"/>
              <a:gd name="connsiteX2" fmla="*/ 2903072 w 2903072"/>
              <a:gd name="connsiteY2" fmla="*/ 396 h 480615"/>
              <a:gd name="connsiteX3" fmla="*/ 2630330 w 2903072"/>
              <a:gd name="connsiteY3" fmla="*/ 480615 h 480615"/>
              <a:gd name="connsiteX4" fmla="*/ 0 w 2903072"/>
              <a:gd name="connsiteY4" fmla="*/ 454421 h 480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3072" h="480615">
                <a:moveTo>
                  <a:pt x="0" y="454421"/>
                </a:moveTo>
                <a:lnTo>
                  <a:pt x="231315" y="0"/>
                </a:lnTo>
                <a:lnTo>
                  <a:pt x="2903072" y="396"/>
                </a:lnTo>
                <a:lnTo>
                  <a:pt x="2630330" y="480615"/>
                </a:lnTo>
                <a:lnTo>
                  <a:pt x="0" y="45442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74430" y="2720786"/>
            <a:ext cx="6378489" cy="1325563"/>
          </a:xfrm>
        </p:spPr>
        <p:txBody>
          <a:bodyPr>
            <a:normAutofit/>
          </a:bodyPr>
          <a:lstStyle/>
          <a:p>
            <a:r>
              <a:rPr lang="nl-BE" sz="1600" dirty="0">
                <a:solidFill>
                  <a:schemeClr val="bg1"/>
                </a:solidFill>
              </a:rPr>
              <a:t>Straks meer uitleg door betrokken docent(en) </a:t>
            </a:r>
            <a:br>
              <a:rPr lang="nl-BE" sz="3200" dirty="0">
                <a:solidFill>
                  <a:schemeClr val="bg1"/>
                </a:solidFill>
              </a:rPr>
            </a:br>
            <a:r>
              <a:rPr lang="nl-BE" sz="3200" dirty="0">
                <a:solidFill>
                  <a:schemeClr val="bg1"/>
                </a:solidFill>
              </a:rPr>
              <a:t>Rik </a:t>
            </a:r>
            <a:r>
              <a:rPr lang="nl-BE" sz="3200" dirty="0" err="1">
                <a:solidFill>
                  <a:schemeClr val="bg1"/>
                </a:solidFill>
              </a:rPr>
              <a:t>Depauw</a:t>
            </a:r>
            <a:r>
              <a:rPr lang="nl-BE" sz="3200" dirty="0">
                <a:solidFill>
                  <a:schemeClr val="bg1"/>
                </a:solidFill>
              </a:rPr>
              <a:t> en Dieter Smis</a:t>
            </a:r>
          </a:p>
        </p:txBody>
      </p:sp>
      <p:sp>
        <p:nvSpPr>
          <p:cNvPr id="4" name="Vrije vorm 3"/>
          <p:cNvSpPr/>
          <p:nvPr/>
        </p:nvSpPr>
        <p:spPr>
          <a:xfrm>
            <a:off x="2451102" y="2483580"/>
            <a:ext cx="1910080" cy="434340"/>
          </a:xfrm>
          <a:custGeom>
            <a:avLst/>
            <a:gdLst>
              <a:gd name="connsiteX0" fmla="*/ 38100 w 1384300"/>
              <a:gd name="connsiteY0" fmla="*/ 114300 h 609600"/>
              <a:gd name="connsiteX1" fmla="*/ 1384300 w 1384300"/>
              <a:gd name="connsiteY1" fmla="*/ 0 h 609600"/>
              <a:gd name="connsiteX2" fmla="*/ 1282700 w 1384300"/>
              <a:gd name="connsiteY2" fmla="*/ 609600 h 609600"/>
              <a:gd name="connsiteX3" fmla="*/ 0 w 1384300"/>
              <a:gd name="connsiteY3" fmla="*/ 571500 h 609600"/>
              <a:gd name="connsiteX4" fmla="*/ 38100 w 1384300"/>
              <a:gd name="connsiteY4" fmla="*/ 114300 h 609600"/>
              <a:gd name="connsiteX0" fmla="*/ 38100 w 5260340"/>
              <a:gd name="connsiteY0" fmla="*/ 114300 h 731520"/>
              <a:gd name="connsiteX1" fmla="*/ 1384300 w 5260340"/>
              <a:gd name="connsiteY1" fmla="*/ 0 h 731520"/>
              <a:gd name="connsiteX2" fmla="*/ 5260340 w 5260340"/>
              <a:gd name="connsiteY2" fmla="*/ 731520 h 731520"/>
              <a:gd name="connsiteX3" fmla="*/ 0 w 5260340"/>
              <a:gd name="connsiteY3" fmla="*/ 571500 h 731520"/>
              <a:gd name="connsiteX4" fmla="*/ 38100 w 5260340"/>
              <a:gd name="connsiteY4" fmla="*/ 114300 h 731520"/>
              <a:gd name="connsiteX0" fmla="*/ 38100 w 5621020"/>
              <a:gd name="connsiteY0" fmla="*/ 144780 h 762000"/>
              <a:gd name="connsiteX1" fmla="*/ 5621020 w 5621020"/>
              <a:gd name="connsiteY1" fmla="*/ 0 h 762000"/>
              <a:gd name="connsiteX2" fmla="*/ 5260340 w 5621020"/>
              <a:gd name="connsiteY2" fmla="*/ 762000 h 762000"/>
              <a:gd name="connsiteX3" fmla="*/ 0 w 5621020"/>
              <a:gd name="connsiteY3" fmla="*/ 601980 h 762000"/>
              <a:gd name="connsiteX4" fmla="*/ 38100 w 5621020"/>
              <a:gd name="connsiteY4" fmla="*/ 144780 h 762000"/>
              <a:gd name="connsiteX0" fmla="*/ 38100 w 5621020"/>
              <a:gd name="connsiteY0" fmla="*/ 144780 h 647700"/>
              <a:gd name="connsiteX1" fmla="*/ 5621020 w 5621020"/>
              <a:gd name="connsiteY1" fmla="*/ 0 h 647700"/>
              <a:gd name="connsiteX2" fmla="*/ 5176520 w 5621020"/>
              <a:gd name="connsiteY2" fmla="*/ 647700 h 647700"/>
              <a:gd name="connsiteX3" fmla="*/ 0 w 5621020"/>
              <a:gd name="connsiteY3" fmla="*/ 601980 h 647700"/>
              <a:gd name="connsiteX4" fmla="*/ 38100 w 5621020"/>
              <a:gd name="connsiteY4" fmla="*/ 144780 h 647700"/>
              <a:gd name="connsiteX0" fmla="*/ 220980 w 5621020"/>
              <a:gd name="connsiteY0" fmla="*/ 160020 h 647700"/>
              <a:gd name="connsiteX1" fmla="*/ 5621020 w 5621020"/>
              <a:gd name="connsiteY1" fmla="*/ 0 h 647700"/>
              <a:gd name="connsiteX2" fmla="*/ 5176520 w 5621020"/>
              <a:gd name="connsiteY2" fmla="*/ 647700 h 647700"/>
              <a:gd name="connsiteX3" fmla="*/ 0 w 5621020"/>
              <a:gd name="connsiteY3" fmla="*/ 601980 h 647700"/>
              <a:gd name="connsiteX4" fmla="*/ 220980 w 5621020"/>
              <a:gd name="connsiteY4" fmla="*/ 160020 h 647700"/>
              <a:gd name="connsiteX0" fmla="*/ 220980 w 5621020"/>
              <a:gd name="connsiteY0" fmla="*/ 160020 h 601980"/>
              <a:gd name="connsiteX1" fmla="*/ 5621020 w 5621020"/>
              <a:gd name="connsiteY1" fmla="*/ 0 h 601980"/>
              <a:gd name="connsiteX2" fmla="*/ 3027680 w 5621020"/>
              <a:gd name="connsiteY2" fmla="*/ 525780 h 601980"/>
              <a:gd name="connsiteX3" fmla="*/ 0 w 5621020"/>
              <a:gd name="connsiteY3" fmla="*/ 601980 h 601980"/>
              <a:gd name="connsiteX4" fmla="*/ 220980 w 5621020"/>
              <a:gd name="connsiteY4" fmla="*/ 160020 h 601980"/>
              <a:gd name="connsiteX0" fmla="*/ 220980 w 3190240"/>
              <a:gd name="connsiteY0" fmla="*/ 7620 h 449580"/>
              <a:gd name="connsiteX1" fmla="*/ 3190240 w 3190240"/>
              <a:gd name="connsiteY1" fmla="*/ 0 h 449580"/>
              <a:gd name="connsiteX2" fmla="*/ 3027680 w 3190240"/>
              <a:gd name="connsiteY2" fmla="*/ 373380 h 449580"/>
              <a:gd name="connsiteX3" fmla="*/ 0 w 3190240"/>
              <a:gd name="connsiteY3" fmla="*/ 449580 h 449580"/>
              <a:gd name="connsiteX4" fmla="*/ 220980 w 3190240"/>
              <a:gd name="connsiteY4" fmla="*/ 7620 h 449580"/>
              <a:gd name="connsiteX0" fmla="*/ 0 w 2969260"/>
              <a:gd name="connsiteY0" fmla="*/ 7620 h 373380"/>
              <a:gd name="connsiteX1" fmla="*/ 2969260 w 2969260"/>
              <a:gd name="connsiteY1" fmla="*/ 0 h 373380"/>
              <a:gd name="connsiteX2" fmla="*/ 2806700 w 2969260"/>
              <a:gd name="connsiteY2" fmla="*/ 373380 h 373380"/>
              <a:gd name="connsiteX3" fmla="*/ 114300 w 2969260"/>
              <a:gd name="connsiteY3" fmla="*/ 365760 h 373380"/>
              <a:gd name="connsiteX4" fmla="*/ 0 w 2969260"/>
              <a:gd name="connsiteY4" fmla="*/ 7620 h 373380"/>
              <a:gd name="connsiteX0" fmla="*/ 0 w 2854960"/>
              <a:gd name="connsiteY0" fmla="*/ 45720 h 373380"/>
              <a:gd name="connsiteX1" fmla="*/ 2854960 w 2854960"/>
              <a:gd name="connsiteY1" fmla="*/ 0 h 373380"/>
              <a:gd name="connsiteX2" fmla="*/ 2692400 w 2854960"/>
              <a:gd name="connsiteY2" fmla="*/ 373380 h 373380"/>
              <a:gd name="connsiteX3" fmla="*/ 0 w 2854960"/>
              <a:gd name="connsiteY3" fmla="*/ 365760 h 373380"/>
              <a:gd name="connsiteX4" fmla="*/ 0 w 2854960"/>
              <a:gd name="connsiteY4" fmla="*/ 45720 h 373380"/>
              <a:gd name="connsiteX0" fmla="*/ 0 w 2854960"/>
              <a:gd name="connsiteY0" fmla="*/ 45720 h 419100"/>
              <a:gd name="connsiteX1" fmla="*/ 2854960 w 2854960"/>
              <a:gd name="connsiteY1" fmla="*/ 0 h 419100"/>
              <a:gd name="connsiteX2" fmla="*/ 2692400 w 2854960"/>
              <a:gd name="connsiteY2" fmla="*/ 419100 h 419100"/>
              <a:gd name="connsiteX3" fmla="*/ 0 w 2854960"/>
              <a:gd name="connsiteY3" fmla="*/ 365760 h 419100"/>
              <a:gd name="connsiteX4" fmla="*/ 0 w 2854960"/>
              <a:gd name="connsiteY4" fmla="*/ 45720 h 419100"/>
              <a:gd name="connsiteX0" fmla="*/ 0 w 2854960"/>
              <a:gd name="connsiteY0" fmla="*/ 45720 h 411480"/>
              <a:gd name="connsiteX1" fmla="*/ 2854960 w 2854960"/>
              <a:gd name="connsiteY1" fmla="*/ 0 h 411480"/>
              <a:gd name="connsiteX2" fmla="*/ 2128520 w 2854960"/>
              <a:gd name="connsiteY2" fmla="*/ 411480 h 411480"/>
              <a:gd name="connsiteX3" fmla="*/ 0 w 2854960"/>
              <a:gd name="connsiteY3" fmla="*/ 365760 h 411480"/>
              <a:gd name="connsiteX4" fmla="*/ 0 w 2854960"/>
              <a:gd name="connsiteY4" fmla="*/ 45720 h 411480"/>
              <a:gd name="connsiteX0" fmla="*/ 0 w 2146300"/>
              <a:gd name="connsiteY0" fmla="*/ 30480 h 396240"/>
              <a:gd name="connsiteX1" fmla="*/ 2146300 w 2146300"/>
              <a:gd name="connsiteY1" fmla="*/ 0 h 396240"/>
              <a:gd name="connsiteX2" fmla="*/ 2128520 w 2146300"/>
              <a:gd name="connsiteY2" fmla="*/ 396240 h 396240"/>
              <a:gd name="connsiteX3" fmla="*/ 0 w 2146300"/>
              <a:gd name="connsiteY3" fmla="*/ 350520 h 396240"/>
              <a:gd name="connsiteX4" fmla="*/ 0 w 2146300"/>
              <a:gd name="connsiteY4" fmla="*/ 30480 h 396240"/>
              <a:gd name="connsiteX0" fmla="*/ 0 w 2146300"/>
              <a:gd name="connsiteY0" fmla="*/ 30480 h 396240"/>
              <a:gd name="connsiteX1" fmla="*/ 2146300 w 2146300"/>
              <a:gd name="connsiteY1" fmla="*/ 0 h 396240"/>
              <a:gd name="connsiteX2" fmla="*/ 2128520 w 2146300"/>
              <a:gd name="connsiteY2" fmla="*/ 396240 h 396240"/>
              <a:gd name="connsiteX3" fmla="*/ 327660 w 2146300"/>
              <a:gd name="connsiteY3" fmla="*/ 320040 h 396240"/>
              <a:gd name="connsiteX4" fmla="*/ 0 w 2146300"/>
              <a:gd name="connsiteY4" fmla="*/ 30480 h 396240"/>
              <a:gd name="connsiteX0" fmla="*/ 53340 w 1818640"/>
              <a:gd name="connsiteY0" fmla="*/ 0 h 434340"/>
              <a:gd name="connsiteX1" fmla="*/ 1818640 w 1818640"/>
              <a:gd name="connsiteY1" fmla="*/ 38100 h 434340"/>
              <a:gd name="connsiteX2" fmla="*/ 1800860 w 1818640"/>
              <a:gd name="connsiteY2" fmla="*/ 434340 h 434340"/>
              <a:gd name="connsiteX3" fmla="*/ 0 w 1818640"/>
              <a:gd name="connsiteY3" fmla="*/ 358140 h 434340"/>
              <a:gd name="connsiteX4" fmla="*/ 53340 w 1818640"/>
              <a:gd name="connsiteY4" fmla="*/ 0 h 434340"/>
              <a:gd name="connsiteX0" fmla="*/ 144780 w 1910080"/>
              <a:gd name="connsiteY0" fmla="*/ 0 h 434340"/>
              <a:gd name="connsiteX1" fmla="*/ 1910080 w 1910080"/>
              <a:gd name="connsiteY1" fmla="*/ 38100 h 434340"/>
              <a:gd name="connsiteX2" fmla="*/ 1892300 w 1910080"/>
              <a:gd name="connsiteY2" fmla="*/ 434340 h 434340"/>
              <a:gd name="connsiteX3" fmla="*/ 0 w 1910080"/>
              <a:gd name="connsiteY3" fmla="*/ 396240 h 434340"/>
              <a:gd name="connsiteX4" fmla="*/ 144780 w 1910080"/>
              <a:gd name="connsiteY4" fmla="*/ 0 h 434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0080" h="434340">
                <a:moveTo>
                  <a:pt x="144780" y="0"/>
                </a:moveTo>
                <a:lnTo>
                  <a:pt x="1910080" y="38100"/>
                </a:lnTo>
                <a:lnTo>
                  <a:pt x="1892300" y="434340"/>
                </a:lnTo>
                <a:lnTo>
                  <a:pt x="0" y="396240"/>
                </a:lnTo>
                <a:lnTo>
                  <a:pt x="14478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Vrije vorm 4"/>
          <p:cNvSpPr/>
          <p:nvPr/>
        </p:nvSpPr>
        <p:spPr>
          <a:xfrm>
            <a:off x="6535410" y="3836799"/>
            <a:ext cx="2854960" cy="419100"/>
          </a:xfrm>
          <a:custGeom>
            <a:avLst/>
            <a:gdLst>
              <a:gd name="connsiteX0" fmla="*/ 38100 w 1384300"/>
              <a:gd name="connsiteY0" fmla="*/ 114300 h 609600"/>
              <a:gd name="connsiteX1" fmla="*/ 1384300 w 1384300"/>
              <a:gd name="connsiteY1" fmla="*/ 0 h 609600"/>
              <a:gd name="connsiteX2" fmla="*/ 1282700 w 1384300"/>
              <a:gd name="connsiteY2" fmla="*/ 609600 h 609600"/>
              <a:gd name="connsiteX3" fmla="*/ 0 w 1384300"/>
              <a:gd name="connsiteY3" fmla="*/ 571500 h 609600"/>
              <a:gd name="connsiteX4" fmla="*/ 38100 w 1384300"/>
              <a:gd name="connsiteY4" fmla="*/ 114300 h 609600"/>
              <a:gd name="connsiteX0" fmla="*/ 38100 w 5260340"/>
              <a:gd name="connsiteY0" fmla="*/ 114300 h 731520"/>
              <a:gd name="connsiteX1" fmla="*/ 1384300 w 5260340"/>
              <a:gd name="connsiteY1" fmla="*/ 0 h 731520"/>
              <a:gd name="connsiteX2" fmla="*/ 5260340 w 5260340"/>
              <a:gd name="connsiteY2" fmla="*/ 731520 h 731520"/>
              <a:gd name="connsiteX3" fmla="*/ 0 w 5260340"/>
              <a:gd name="connsiteY3" fmla="*/ 571500 h 731520"/>
              <a:gd name="connsiteX4" fmla="*/ 38100 w 5260340"/>
              <a:gd name="connsiteY4" fmla="*/ 114300 h 731520"/>
              <a:gd name="connsiteX0" fmla="*/ 38100 w 5621020"/>
              <a:gd name="connsiteY0" fmla="*/ 144780 h 762000"/>
              <a:gd name="connsiteX1" fmla="*/ 5621020 w 5621020"/>
              <a:gd name="connsiteY1" fmla="*/ 0 h 762000"/>
              <a:gd name="connsiteX2" fmla="*/ 5260340 w 5621020"/>
              <a:gd name="connsiteY2" fmla="*/ 762000 h 762000"/>
              <a:gd name="connsiteX3" fmla="*/ 0 w 5621020"/>
              <a:gd name="connsiteY3" fmla="*/ 601980 h 762000"/>
              <a:gd name="connsiteX4" fmla="*/ 38100 w 5621020"/>
              <a:gd name="connsiteY4" fmla="*/ 144780 h 762000"/>
              <a:gd name="connsiteX0" fmla="*/ 38100 w 5621020"/>
              <a:gd name="connsiteY0" fmla="*/ 144780 h 647700"/>
              <a:gd name="connsiteX1" fmla="*/ 5621020 w 5621020"/>
              <a:gd name="connsiteY1" fmla="*/ 0 h 647700"/>
              <a:gd name="connsiteX2" fmla="*/ 5176520 w 5621020"/>
              <a:gd name="connsiteY2" fmla="*/ 647700 h 647700"/>
              <a:gd name="connsiteX3" fmla="*/ 0 w 5621020"/>
              <a:gd name="connsiteY3" fmla="*/ 601980 h 647700"/>
              <a:gd name="connsiteX4" fmla="*/ 38100 w 5621020"/>
              <a:gd name="connsiteY4" fmla="*/ 144780 h 647700"/>
              <a:gd name="connsiteX0" fmla="*/ 220980 w 5621020"/>
              <a:gd name="connsiteY0" fmla="*/ 160020 h 647700"/>
              <a:gd name="connsiteX1" fmla="*/ 5621020 w 5621020"/>
              <a:gd name="connsiteY1" fmla="*/ 0 h 647700"/>
              <a:gd name="connsiteX2" fmla="*/ 5176520 w 5621020"/>
              <a:gd name="connsiteY2" fmla="*/ 647700 h 647700"/>
              <a:gd name="connsiteX3" fmla="*/ 0 w 5621020"/>
              <a:gd name="connsiteY3" fmla="*/ 601980 h 647700"/>
              <a:gd name="connsiteX4" fmla="*/ 220980 w 5621020"/>
              <a:gd name="connsiteY4" fmla="*/ 160020 h 647700"/>
              <a:gd name="connsiteX0" fmla="*/ 220980 w 5621020"/>
              <a:gd name="connsiteY0" fmla="*/ 160020 h 601980"/>
              <a:gd name="connsiteX1" fmla="*/ 5621020 w 5621020"/>
              <a:gd name="connsiteY1" fmla="*/ 0 h 601980"/>
              <a:gd name="connsiteX2" fmla="*/ 3027680 w 5621020"/>
              <a:gd name="connsiteY2" fmla="*/ 525780 h 601980"/>
              <a:gd name="connsiteX3" fmla="*/ 0 w 5621020"/>
              <a:gd name="connsiteY3" fmla="*/ 601980 h 601980"/>
              <a:gd name="connsiteX4" fmla="*/ 220980 w 5621020"/>
              <a:gd name="connsiteY4" fmla="*/ 160020 h 601980"/>
              <a:gd name="connsiteX0" fmla="*/ 220980 w 3190240"/>
              <a:gd name="connsiteY0" fmla="*/ 7620 h 449580"/>
              <a:gd name="connsiteX1" fmla="*/ 3190240 w 3190240"/>
              <a:gd name="connsiteY1" fmla="*/ 0 h 449580"/>
              <a:gd name="connsiteX2" fmla="*/ 3027680 w 3190240"/>
              <a:gd name="connsiteY2" fmla="*/ 373380 h 449580"/>
              <a:gd name="connsiteX3" fmla="*/ 0 w 3190240"/>
              <a:gd name="connsiteY3" fmla="*/ 449580 h 449580"/>
              <a:gd name="connsiteX4" fmla="*/ 220980 w 3190240"/>
              <a:gd name="connsiteY4" fmla="*/ 7620 h 449580"/>
              <a:gd name="connsiteX0" fmla="*/ 0 w 2969260"/>
              <a:gd name="connsiteY0" fmla="*/ 7620 h 373380"/>
              <a:gd name="connsiteX1" fmla="*/ 2969260 w 2969260"/>
              <a:gd name="connsiteY1" fmla="*/ 0 h 373380"/>
              <a:gd name="connsiteX2" fmla="*/ 2806700 w 2969260"/>
              <a:gd name="connsiteY2" fmla="*/ 373380 h 373380"/>
              <a:gd name="connsiteX3" fmla="*/ 114300 w 2969260"/>
              <a:gd name="connsiteY3" fmla="*/ 365760 h 373380"/>
              <a:gd name="connsiteX4" fmla="*/ 0 w 2969260"/>
              <a:gd name="connsiteY4" fmla="*/ 7620 h 373380"/>
              <a:gd name="connsiteX0" fmla="*/ 0 w 2854960"/>
              <a:gd name="connsiteY0" fmla="*/ 45720 h 373380"/>
              <a:gd name="connsiteX1" fmla="*/ 2854960 w 2854960"/>
              <a:gd name="connsiteY1" fmla="*/ 0 h 373380"/>
              <a:gd name="connsiteX2" fmla="*/ 2692400 w 2854960"/>
              <a:gd name="connsiteY2" fmla="*/ 373380 h 373380"/>
              <a:gd name="connsiteX3" fmla="*/ 0 w 2854960"/>
              <a:gd name="connsiteY3" fmla="*/ 365760 h 373380"/>
              <a:gd name="connsiteX4" fmla="*/ 0 w 2854960"/>
              <a:gd name="connsiteY4" fmla="*/ 45720 h 373380"/>
              <a:gd name="connsiteX0" fmla="*/ 0 w 2854960"/>
              <a:gd name="connsiteY0" fmla="*/ 45720 h 419100"/>
              <a:gd name="connsiteX1" fmla="*/ 2854960 w 2854960"/>
              <a:gd name="connsiteY1" fmla="*/ 0 h 419100"/>
              <a:gd name="connsiteX2" fmla="*/ 2692400 w 2854960"/>
              <a:gd name="connsiteY2" fmla="*/ 419100 h 419100"/>
              <a:gd name="connsiteX3" fmla="*/ 0 w 2854960"/>
              <a:gd name="connsiteY3" fmla="*/ 365760 h 419100"/>
              <a:gd name="connsiteX4" fmla="*/ 0 w 2854960"/>
              <a:gd name="connsiteY4" fmla="*/ 4572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4960" h="419100">
                <a:moveTo>
                  <a:pt x="0" y="45720"/>
                </a:moveTo>
                <a:lnTo>
                  <a:pt x="2854960" y="0"/>
                </a:lnTo>
                <a:lnTo>
                  <a:pt x="2692400" y="419100"/>
                </a:lnTo>
                <a:lnTo>
                  <a:pt x="0" y="365760"/>
                </a:lnTo>
                <a:lnTo>
                  <a:pt x="0" y="4572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B0F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4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Insteek Afdeling Verpleegkunde</a:t>
            </a:r>
          </a:p>
        </p:txBody>
      </p:sp>
    </p:spTree>
    <p:extLst>
      <p:ext uri="{BB962C8B-B14F-4D97-AF65-F5344CB8AC3E}">
        <p14:creationId xmlns:p14="http://schemas.microsoft.com/office/powerpoint/2010/main" val="1691584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Vanas</a:t>
            </a:r>
            <a:r>
              <a:rPr lang="en-GB" dirty="0"/>
              <a:t>: </a:t>
            </a:r>
            <a:r>
              <a:rPr lang="en-GB" sz="2400" dirty="0" err="1"/>
              <a:t>computergestuurde</a:t>
            </a:r>
            <a:r>
              <a:rPr lang="en-GB" sz="2400" dirty="0"/>
              <a:t> </a:t>
            </a:r>
            <a:r>
              <a:rPr lang="en-GB" sz="2400" dirty="0" err="1"/>
              <a:t>medicatiekast</a:t>
            </a:r>
            <a:endParaRPr lang="en-GB" sz="2400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/>
          <a:srcRect r="31416"/>
          <a:stretch/>
        </p:blipFill>
        <p:spPr>
          <a:xfrm>
            <a:off x="5986000" y="1557073"/>
            <a:ext cx="6206000" cy="438150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3"/>
          <a:srcRect l="14348" r="19499"/>
          <a:stretch/>
        </p:blipFill>
        <p:spPr>
          <a:xfrm>
            <a:off x="0" y="1557073"/>
            <a:ext cx="5986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510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Verloop</a:t>
            </a:r>
            <a:r>
              <a:rPr lang="en-GB" dirty="0"/>
              <a:t> van de VR-app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76115"/>
          </a:xfrm>
        </p:spPr>
        <p:txBody>
          <a:bodyPr>
            <a:noAutofit/>
          </a:bodyPr>
          <a:lstStyle/>
          <a:p>
            <a:r>
              <a:rPr lang="nl-BE" sz="2000" dirty="0"/>
              <a:t>Juiste patiënt in de VANAS kast selecteren (4 patiënten)</a:t>
            </a:r>
          </a:p>
          <a:p>
            <a:r>
              <a:rPr lang="nl-BE" sz="2000" dirty="0"/>
              <a:t>Juiste medicatie selecteren</a:t>
            </a:r>
          </a:p>
          <a:p>
            <a:r>
              <a:rPr lang="nl-BE" sz="2000" dirty="0"/>
              <a:t>Juiste medicatie uit de kast nemen</a:t>
            </a:r>
          </a:p>
          <a:p>
            <a:r>
              <a:rPr lang="nl-BE" sz="2000" dirty="0"/>
              <a:t>Mogelijkheid om compendium raad te plegen</a:t>
            </a:r>
          </a:p>
          <a:p>
            <a:r>
              <a:rPr lang="nl-BE" sz="2000" dirty="0"/>
              <a:t>Toedieningswijze selecteren (PO oplosbaar, PO tablet, SC, IM, IV)</a:t>
            </a:r>
          </a:p>
          <a:p>
            <a:r>
              <a:rPr lang="nl-BE" sz="2000" dirty="0"/>
              <a:t>Juiste toedieningsmateriaal selecteren</a:t>
            </a:r>
          </a:p>
          <a:p>
            <a:r>
              <a:rPr lang="nl-BE" sz="2000" dirty="0"/>
              <a:t>Correct klaarmaken</a:t>
            </a:r>
          </a:p>
          <a:p>
            <a:r>
              <a:rPr lang="nl-BE" sz="2000" dirty="0"/>
              <a:t>Patiënten identificatie</a:t>
            </a:r>
          </a:p>
          <a:p>
            <a:r>
              <a:rPr lang="nl-BE" sz="2000" dirty="0"/>
              <a:t>Patiënt correct informeren over het medicament + </a:t>
            </a:r>
            <a:r>
              <a:rPr lang="nl-BE" sz="2000" dirty="0" err="1"/>
              <a:t>evt</a:t>
            </a:r>
            <a:r>
              <a:rPr lang="nl-BE" sz="2000" dirty="0"/>
              <a:t> aandachtspunten?</a:t>
            </a:r>
          </a:p>
          <a:p>
            <a:r>
              <a:rPr lang="nl-BE" sz="2000" dirty="0"/>
              <a:t>Juiste wijze toedienen (navraag ZT4)</a:t>
            </a:r>
          </a:p>
          <a:p>
            <a:r>
              <a:rPr lang="nl-BE" sz="2000" dirty="0"/>
              <a:t>Rapport genereren - door te sturen via mail</a:t>
            </a:r>
          </a:p>
        </p:txBody>
      </p:sp>
    </p:spTree>
    <p:extLst>
      <p:ext uri="{BB962C8B-B14F-4D97-AF65-F5344CB8AC3E}">
        <p14:creationId xmlns:p14="http://schemas.microsoft.com/office/powerpoint/2010/main" val="2838358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Vrije vorm 5"/>
          <p:cNvSpPr/>
          <p:nvPr/>
        </p:nvSpPr>
        <p:spPr>
          <a:xfrm>
            <a:off x="2781301" y="2701925"/>
            <a:ext cx="6278870" cy="1324388"/>
          </a:xfrm>
          <a:custGeom>
            <a:avLst/>
            <a:gdLst>
              <a:gd name="connsiteX0" fmla="*/ 63500 w 3937000"/>
              <a:gd name="connsiteY0" fmla="*/ 596900 h 635000"/>
              <a:gd name="connsiteX1" fmla="*/ 0 w 3937000"/>
              <a:gd name="connsiteY1" fmla="*/ 88900 h 635000"/>
              <a:gd name="connsiteX2" fmla="*/ 3937000 w 3937000"/>
              <a:gd name="connsiteY2" fmla="*/ 0 h 635000"/>
              <a:gd name="connsiteX3" fmla="*/ 3860800 w 3937000"/>
              <a:gd name="connsiteY3" fmla="*/ 635000 h 635000"/>
              <a:gd name="connsiteX4" fmla="*/ 63500 w 3937000"/>
              <a:gd name="connsiteY4" fmla="*/ 596900 h 635000"/>
              <a:gd name="connsiteX0" fmla="*/ 63500 w 3937000"/>
              <a:gd name="connsiteY0" fmla="*/ 596900 h 596900"/>
              <a:gd name="connsiteX1" fmla="*/ 0 w 3937000"/>
              <a:gd name="connsiteY1" fmla="*/ 88900 h 596900"/>
              <a:gd name="connsiteX2" fmla="*/ 3937000 w 3937000"/>
              <a:gd name="connsiteY2" fmla="*/ 0 h 596900"/>
              <a:gd name="connsiteX3" fmla="*/ 3774813 w 3937000"/>
              <a:gd name="connsiteY3" fmla="*/ 563563 h 596900"/>
              <a:gd name="connsiteX4" fmla="*/ 63500 w 3937000"/>
              <a:gd name="connsiteY4" fmla="*/ 596900 h 596900"/>
              <a:gd name="connsiteX0" fmla="*/ 1 w 3873501"/>
              <a:gd name="connsiteY0" fmla="*/ 596900 h 596900"/>
              <a:gd name="connsiteX1" fmla="*/ 96192 w 3873501"/>
              <a:gd name="connsiteY1" fmla="*/ 160338 h 596900"/>
              <a:gd name="connsiteX2" fmla="*/ 3873501 w 3873501"/>
              <a:gd name="connsiteY2" fmla="*/ 0 h 596900"/>
              <a:gd name="connsiteX3" fmla="*/ 3711314 w 3873501"/>
              <a:gd name="connsiteY3" fmla="*/ 563563 h 596900"/>
              <a:gd name="connsiteX4" fmla="*/ 1 w 3873501"/>
              <a:gd name="connsiteY4" fmla="*/ 596900 h 596900"/>
              <a:gd name="connsiteX0" fmla="*/ -1 w 3873499"/>
              <a:gd name="connsiteY0" fmla="*/ 596900 h 596900"/>
              <a:gd name="connsiteX1" fmla="*/ 96190 w 3873499"/>
              <a:gd name="connsiteY1" fmla="*/ 160338 h 596900"/>
              <a:gd name="connsiteX2" fmla="*/ 3873499 w 3873499"/>
              <a:gd name="connsiteY2" fmla="*/ 0 h 596900"/>
              <a:gd name="connsiteX3" fmla="*/ 3846436 w 3873499"/>
              <a:gd name="connsiteY3" fmla="*/ 569516 h 596900"/>
              <a:gd name="connsiteX4" fmla="*/ -1 w 3873499"/>
              <a:gd name="connsiteY4" fmla="*/ 596900 h 596900"/>
              <a:gd name="connsiteX0" fmla="*/ 1 w 4131463"/>
              <a:gd name="connsiteY0" fmla="*/ 584994 h 584994"/>
              <a:gd name="connsiteX1" fmla="*/ 96192 w 4131463"/>
              <a:gd name="connsiteY1" fmla="*/ 148432 h 584994"/>
              <a:gd name="connsiteX2" fmla="*/ 4131464 w 4131463"/>
              <a:gd name="connsiteY2" fmla="*/ 0 h 584994"/>
              <a:gd name="connsiteX3" fmla="*/ 3846438 w 4131463"/>
              <a:gd name="connsiteY3" fmla="*/ 557610 h 584994"/>
              <a:gd name="connsiteX4" fmla="*/ 1 w 4131463"/>
              <a:gd name="connsiteY4" fmla="*/ 584994 h 584994"/>
              <a:gd name="connsiteX0" fmla="*/ 38932 w 4170396"/>
              <a:gd name="connsiteY0" fmla="*/ 584994 h 584994"/>
              <a:gd name="connsiteX1" fmla="*/ 0 w 4170396"/>
              <a:gd name="connsiteY1" fmla="*/ 65088 h 584994"/>
              <a:gd name="connsiteX2" fmla="*/ 4170395 w 4170396"/>
              <a:gd name="connsiteY2" fmla="*/ 0 h 584994"/>
              <a:gd name="connsiteX3" fmla="*/ 3885369 w 4170396"/>
              <a:gd name="connsiteY3" fmla="*/ 557610 h 584994"/>
              <a:gd name="connsiteX4" fmla="*/ 38932 w 4170396"/>
              <a:gd name="connsiteY4" fmla="*/ 584994 h 584994"/>
              <a:gd name="connsiteX0" fmla="*/ 223190 w 4170394"/>
              <a:gd name="connsiteY0" fmla="*/ 489744 h 557610"/>
              <a:gd name="connsiteX1" fmla="*/ 0 w 4170394"/>
              <a:gd name="connsiteY1" fmla="*/ 65088 h 557610"/>
              <a:gd name="connsiteX2" fmla="*/ 4170395 w 4170394"/>
              <a:gd name="connsiteY2" fmla="*/ 0 h 557610"/>
              <a:gd name="connsiteX3" fmla="*/ 3885369 w 4170394"/>
              <a:gd name="connsiteY3" fmla="*/ 557610 h 557610"/>
              <a:gd name="connsiteX4" fmla="*/ 223190 w 4170394"/>
              <a:gd name="connsiteY4" fmla="*/ 489744 h 557610"/>
              <a:gd name="connsiteX0" fmla="*/ 223190 w 4170396"/>
              <a:gd name="connsiteY0" fmla="*/ 489744 h 527844"/>
              <a:gd name="connsiteX1" fmla="*/ 0 w 4170396"/>
              <a:gd name="connsiteY1" fmla="*/ 65088 h 527844"/>
              <a:gd name="connsiteX2" fmla="*/ 4170395 w 4170396"/>
              <a:gd name="connsiteY2" fmla="*/ 0 h 527844"/>
              <a:gd name="connsiteX3" fmla="*/ 3295741 w 4170396"/>
              <a:gd name="connsiteY3" fmla="*/ 527844 h 527844"/>
              <a:gd name="connsiteX4" fmla="*/ 223190 w 4170396"/>
              <a:gd name="connsiteY4" fmla="*/ 489744 h 527844"/>
              <a:gd name="connsiteX0" fmla="*/ 223190 w 3568483"/>
              <a:gd name="connsiteY0" fmla="*/ 442119 h 480219"/>
              <a:gd name="connsiteX1" fmla="*/ 0 w 3568483"/>
              <a:gd name="connsiteY1" fmla="*/ 17463 h 480219"/>
              <a:gd name="connsiteX2" fmla="*/ 3568483 w 3568483"/>
              <a:gd name="connsiteY2" fmla="*/ 0 h 480219"/>
              <a:gd name="connsiteX3" fmla="*/ 3295741 w 3568483"/>
              <a:gd name="connsiteY3" fmla="*/ 480219 h 480219"/>
              <a:gd name="connsiteX4" fmla="*/ 223190 w 3568483"/>
              <a:gd name="connsiteY4" fmla="*/ 442119 h 480219"/>
              <a:gd name="connsiteX0" fmla="*/ 0 w 3345293"/>
              <a:gd name="connsiteY0" fmla="*/ 442515 h 480615"/>
              <a:gd name="connsiteX1" fmla="*/ 391006 w 3345293"/>
              <a:gd name="connsiteY1" fmla="*/ 0 h 480615"/>
              <a:gd name="connsiteX2" fmla="*/ 3345293 w 3345293"/>
              <a:gd name="connsiteY2" fmla="*/ 396 h 480615"/>
              <a:gd name="connsiteX3" fmla="*/ 3072551 w 3345293"/>
              <a:gd name="connsiteY3" fmla="*/ 480615 h 480615"/>
              <a:gd name="connsiteX4" fmla="*/ 0 w 3345293"/>
              <a:gd name="connsiteY4" fmla="*/ 442515 h 480615"/>
              <a:gd name="connsiteX0" fmla="*/ 51215 w 2954287"/>
              <a:gd name="connsiteY0" fmla="*/ 454421 h 480615"/>
              <a:gd name="connsiteX1" fmla="*/ 0 w 2954287"/>
              <a:gd name="connsiteY1" fmla="*/ 0 h 480615"/>
              <a:gd name="connsiteX2" fmla="*/ 2954287 w 2954287"/>
              <a:gd name="connsiteY2" fmla="*/ 396 h 480615"/>
              <a:gd name="connsiteX3" fmla="*/ 2681545 w 2954287"/>
              <a:gd name="connsiteY3" fmla="*/ 480615 h 480615"/>
              <a:gd name="connsiteX4" fmla="*/ 51215 w 2954287"/>
              <a:gd name="connsiteY4" fmla="*/ 454421 h 480615"/>
              <a:gd name="connsiteX0" fmla="*/ 0 w 2903072"/>
              <a:gd name="connsiteY0" fmla="*/ 454421 h 480615"/>
              <a:gd name="connsiteX1" fmla="*/ 231315 w 2903072"/>
              <a:gd name="connsiteY1" fmla="*/ 0 h 480615"/>
              <a:gd name="connsiteX2" fmla="*/ 2903072 w 2903072"/>
              <a:gd name="connsiteY2" fmla="*/ 396 h 480615"/>
              <a:gd name="connsiteX3" fmla="*/ 2630330 w 2903072"/>
              <a:gd name="connsiteY3" fmla="*/ 480615 h 480615"/>
              <a:gd name="connsiteX4" fmla="*/ 0 w 2903072"/>
              <a:gd name="connsiteY4" fmla="*/ 454421 h 480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3072" h="480615">
                <a:moveTo>
                  <a:pt x="0" y="454421"/>
                </a:moveTo>
                <a:lnTo>
                  <a:pt x="231315" y="0"/>
                </a:lnTo>
                <a:lnTo>
                  <a:pt x="2903072" y="396"/>
                </a:lnTo>
                <a:lnTo>
                  <a:pt x="2630330" y="480615"/>
                </a:lnTo>
                <a:lnTo>
                  <a:pt x="0" y="45442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111500" y="2701925"/>
            <a:ext cx="10515600" cy="1325563"/>
          </a:xfrm>
        </p:spPr>
        <p:txBody>
          <a:bodyPr/>
          <a:lstStyle/>
          <a:p>
            <a:r>
              <a:rPr lang="nl-BE" dirty="0">
                <a:solidFill>
                  <a:schemeClr val="bg1"/>
                </a:solidFill>
              </a:rPr>
              <a:t>Mogelijke Hardware</a:t>
            </a:r>
          </a:p>
        </p:txBody>
      </p:sp>
      <p:sp>
        <p:nvSpPr>
          <p:cNvPr id="4" name="Vrije vorm 3"/>
          <p:cNvSpPr/>
          <p:nvPr/>
        </p:nvSpPr>
        <p:spPr>
          <a:xfrm>
            <a:off x="2451102" y="2483580"/>
            <a:ext cx="1910080" cy="434340"/>
          </a:xfrm>
          <a:custGeom>
            <a:avLst/>
            <a:gdLst>
              <a:gd name="connsiteX0" fmla="*/ 38100 w 1384300"/>
              <a:gd name="connsiteY0" fmla="*/ 114300 h 609600"/>
              <a:gd name="connsiteX1" fmla="*/ 1384300 w 1384300"/>
              <a:gd name="connsiteY1" fmla="*/ 0 h 609600"/>
              <a:gd name="connsiteX2" fmla="*/ 1282700 w 1384300"/>
              <a:gd name="connsiteY2" fmla="*/ 609600 h 609600"/>
              <a:gd name="connsiteX3" fmla="*/ 0 w 1384300"/>
              <a:gd name="connsiteY3" fmla="*/ 571500 h 609600"/>
              <a:gd name="connsiteX4" fmla="*/ 38100 w 1384300"/>
              <a:gd name="connsiteY4" fmla="*/ 114300 h 609600"/>
              <a:gd name="connsiteX0" fmla="*/ 38100 w 5260340"/>
              <a:gd name="connsiteY0" fmla="*/ 114300 h 731520"/>
              <a:gd name="connsiteX1" fmla="*/ 1384300 w 5260340"/>
              <a:gd name="connsiteY1" fmla="*/ 0 h 731520"/>
              <a:gd name="connsiteX2" fmla="*/ 5260340 w 5260340"/>
              <a:gd name="connsiteY2" fmla="*/ 731520 h 731520"/>
              <a:gd name="connsiteX3" fmla="*/ 0 w 5260340"/>
              <a:gd name="connsiteY3" fmla="*/ 571500 h 731520"/>
              <a:gd name="connsiteX4" fmla="*/ 38100 w 5260340"/>
              <a:gd name="connsiteY4" fmla="*/ 114300 h 731520"/>
              <a:gd name="connsiteX0" fmla="*/ 38100 w 5621020"/>
              <a:gd name="connsiteY0" fmla="*/ 144780 h 762000"/>
              <a:gd name="connsiteX1" fmla="*/ 5621020 w 5621020"/>
              <a:gd name="connsiteY1" fmla="*/ 0 h 762000"/>
              <a:gd name="connsiteX2" fmla="*/ 5260340 w 5621020"/>
              <a:gd name="connsiteY2" fmla="*/ 762000 h 762000"/>
              <a:gd name="connsiteX3" fmla="*/ 0 w 5621020"/>
              <a:gd name="connsiteY3" fmla="*/ 601980 h 762000"/>
              <a:gd name="connsiteX4" fmla="*/ 38100 w 5621020"/>
              <a:gd name="connsiteY4" fmla="*/ 144780 h 762000"/>
              <a:gd name="connsiteX0" fmla="*/ 38100 w 5621020"/>
              <a:gd name="connsiteY0" fmla="*/ 144780 h 647700"/>
              <a:gd name="connsiteX1" fmla="*/ 5621020 w 5621020"/>
              <a:gd name="connsiteY1" fmla="*/ 0 h 647700"/>
              <a:gd name="connsiteX2" fmla="*/ 5176520 w 5621020"/>
              <a:gd name="connsiteY2" fmla="*/ 647700 h 647700"/>
              <a:gd name="connsiteX3" fmla="*/ 0 w 5621020"/>
              <a:gd name="connsiteY3" fmla="*/ 601980 h 647700"/>
              <a:gd name="connsiteX4" fmla="*/ 38100 w 5621020"/>
              <a:gd name="connsiteY4" fmla="*/ 144780 h 647700"/>
              <a:gd name="connsiteX0" fmla="*/ 220980 w 5621020"/>
              <a:gd name="connsiteY0" fmla="*/ 160020 h 647700"/>
              <a:gd name="connsiteX1" fmla="*/ 5621020 w 5621020"/>
              <a:gd name="connsiteY1" fmla="*/ 0 h 647700"/>
              <a:gd name="connsiteX2" fmla="*/ 5176520 w 5621020"/>
              <a:gd name="connsiteY2" fmla="*/ 647700 h 647700"/>
              <a:gd name="connsiteX3" fmla="*/ 0 w 5621020"/>
              <a:gd name="connsiteY3" fmla="*/ 601980 h 647700"/>
              <a:gd name="connsiteX4" fmla="*/ 220980 w 5621020"/>
              <a:gd name="connsiteY4" fmla="*/ 160020 h 647700"/>
              <a:gd name="connsiteX0" fmla="*/ 220980 w 5621020"/>
              <a:gd name="connsiteY0" fmla="*/ 160020 h 601980"/>
              <a:gd name="connsiteX1" fmla="*/ 5621020 w 5621020"/>
              <a:gd name="connsiteY1" fmla="*/ 0 h 601980"/>
              <a:gd name="connsiteX2" fmla="*/ 3027680 w 5621020"/>
              <a:gd name="connsiteY2" fmla="*/ 525780 h 601980"/>
              <a:gd name="connsiteX3" fmla="*/ 0 w 5621020"/>
              <a:gd name="connsiteY3" fmla="*/ 601980 h 601980"/>
              <a:gd name="connsiteX4" fmla="*/ 220980 w 5621020"/>
              <a:gd name="connsiteY4" fmla="*/ 160020 h 601980"/>
              <a:gd name="connsiteX0" fmla="*/ 220980 w 3190240"/>
              <a:gd name="connsiteY0" fmla="*/ 7620 h 449580"/>
              <a:gd name="connsiteX1" fmla="*/ 3190240 w 3190240"/>
              <a:gd name="connsiteY1" fmla="*/ 0 h 449580"/>
              <a:gd name="connsiteX2" fmla="*/ 3027680 w 3190240"/>
              <a:gd name="connsiteY2" fmla="*/ 373380 h 449580"/>
              <a:gd name="connsiteX3" fmla="*/ 0 w 3190240"/>
              <a:gd name="connsiteY3" fmla="*/ 449580 h 449580"/>
              <a:gd name="connsiteX4" fmla="*/ 220980 w 3190240"/>
              <a:gd name="connsiteY4" fmla="*/ 7620 h 449580"/>
              <a:gd name="connsiteX0" fmla="*/ 0 w 2969260"/>
              <a:gd name="connsiteY0" fmla="*/ 7620 h 373380"/>
              <a:gd name="connsiteX1" fmla="*/ 2969260 w 2969260"/>
              <a:gd name="connsiteY1" fmla="*/ 0 h 373380"/>
              <a:gd name="connsiteX2" fmla="*/ 2806700 w 2969260"/>
              <a:gd name="connsiteY2" fmla="*/ 373380 h 373380"/>
              <a:gd name="connsiteX3" fmla="*/ 114300 w 2969260"/>
              <a:gd name="connsiteY3" fmla="*/ 365760 h 373380"/>
              <a:gd name="connsiteX4" fmla="*/ 0 w 2969260"/>
              <a:gd name="connsiteY4" fmla="*/ 7620 h 373380"/>
              <a:gd name="connsiteX0" fmla="*/ 0 w 2854960"/>
              <a:gd name="connsiteY0" fmla="*/ 45720 h 373380"/>
              <a:gd name="connsiteX1" fmla="*/ 2854960 w 2854960"/>
              <a:gd name="connsiteY1" fmla="*/ 0 h 373380"/>
              <a:gd name="connsiteX2" fmla="*/ 2692400 w 2854960"/>
              <a:gd name="connsiteY2" fmla="*/ 373380 h 373380"/>
              <a:gd name="connsiteX3" fmla="*/ 0 w 2854960"/>
              <a:gd name="connsiteY3" fmla="*/ 365760 h 373380"/>
              <a:gd name="connsiteX4" fmla="*/ 0 w 2854960"/>
              <a:gd name="connsiteY4" fmla="*/ 45720 h 373380"/>
              <a:gd name="connsiteX0" fmla="*/ 0 w 2854960"/>
              <a:gd name="connsiteY0" fmla="*/ 45720 h 419100"/>
              <a:gd name="connsiteX1" fmla="*/ 2854960 w 2854960"/>
              <a:gd name="connsiteY1" fmla="*/ 0 h 419100"/>
              <a:gd name="connsiteX2" fmla="*/ 2692400 w 2854960"/>
              <a:gd name="connsiteY2" fmla="*/ 419100 h 419100"/>
              <a:gd name="connsiteX3" fmla="*/ 0 w 2854960"/>
              <a:gd name="connsiteY3" fmla="*/ 365760 h 419100"/>
              <a:gd name="connsiteX4" fmla="*/ 0 w 2854960"/>
              <a:gd name="connsiteY4" fmla="*/ 45720 h 419100"/>
              <a:gd name="connsiteX0" fmla="*/ 0 w 2854960"/>
              <a:gd name="connsiteY0" fmla="*/ 45720 h 411480"/>
              <a:gd name="connsiteX1" fmla="*/ 2854960 w 2854960"/>
              <a:gd name="connsiteY1" fmla="*/ 0 h 411480"/>
              <a:gd name="connsiteX2" fmla="*/ 2128520 w 2854960"/>
              <a:gd name="connsiteY2" fmla="*/ 411480 h 411480"/>
              <a:gd name="connsiteX3" fmla="*/ 0 w 2854960"/>
              <a:gd name="connsiteY3" fmla="*/ 365760 h 411480"/>
              <a:gd name="connsiteX4" fmla="*/ 0 w 2854960"/>
              <a:gd name="connsiteY4" fmla="*/ 45720 h 411480"/>
              <a:gd name="connsiteX0" fmla="*/ 0 w 2146300"/>
              <a:gd name="connsiteY0" fmla="*/ 30480 h 396240"/>
              <a:gd name="connsiteX1" fmla="*/ 2146300 w 2146300"/>
              <a:gd name="connsiteY1" fmla="*/ 0 h 396240"/>
              <a:gd name="connsiteX2" fmla="*/ 2128520 w 2146300"/>
              <a:gd name="connsiteY2" fmla="*/ 396240 h 396240"/>
              <a:gd name="connsiteX3" fmla="*/ 0 w 2146300"/>
              <a:gd name="connsiteY3" fmla="*/ 350520 h 396240"/>
              <a:gd name="connsiteX4" fmla="*/ 0 w 2146300"/>
              <a:gd name="connsiteY4" fmla="*/ 30480 h 396240"/>
              <a:gd name="connsiteX0" fmla="*/ 0 w 2146300"/>
              <a:gd name="connsiteY0" fmla="*/ 30480 h 396240"/>
              <a:gd name="connsiteX1" fmla="*/ 2146300 w 2146300"/>
              <a:gd name="connsiteY1" fmla="*/ 0 h 396240"/>
              <a:gd name="connsiteX2" fmla="*/ 2128520 w 2146300"/>
              <a:gd name="connsiteY2" fmla="*/ 396240 h 396240"/>
              <a:gd name="connsiteX3" fmla="*/ 327660 w 2146300"/>
              <a:gd name="connsiteY3" fmla="*/ 320040 h 396240"/>
              <a:gd name="connsiteX4" fmla="*/ 0 w 2146300"/>
              <a:gd name="connsiteY4" fmla="*/ 30480 h 396240"/>
              <a:gd name="connsiteX0" fmla="*/ 53340 w 1818640"/>
              <a:gd name="connsiteY0" fmla="*/ 0 h 434340"/>
              <a:gd name="connsiteX1" fmla="*/ 1818640 w 1818640"/>
              <a:gd name="connsiteY1" fmla="*/ 38100 h 434340"/>
              <a:gd name="connsiteX2" fmla="*/ 1800860 w 1818640"/>
              <a:gd name="connsiteY2" fmla="*/ 434340 h 434340"/>
              <a:gd name="connsiteX3" fmla="*/ 0 w 1818640"/>
              <a:gd name="connsiteY3" fmla="*/ 358140 h 434340"/>
              <a:gd name="connsiteX4" fmla="*/ 53340 w 1818640"/>
              <a:gd name="connsiteY4" fmla="*/ 0 h 434340"/>
              <a:gd name="connsiteX0" fmla="*/ 144780 w 1910080"/>
              <a:gd name="connsiteY0" fmla="*/ 0 h 434340"/>
              <a:gd name="connsiteX1" fmla="*/ 1910080 w 1910080"/>
              <a:gd name="connsiteY1" fmla="*/ 38100 h 434340"/>
              <a:gd name="connsiteX2" fmla="*/ 1892300 w 1910080"/>
              <a:gd name="connsiteY2" fmla="*/ 434340 h 434340"/>
              <a:gd name="connsiteX3" fmla="*/ 0 w 1910080"/>
              <a:gd name="connsiteY3" fmla="*/ 396240 h 434340"/>
              <a:gd name="connsiteX4" fmla="*/ 144780 w 1910080"/>
              <a:gd name="connsiteY4" fmla="*/ 0 h 434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0080" h="434340">
                <a:moveTo>
                  <a:pt x="144780" y="0"/>
                </a:moveTo>
                <a:lnTo>
                  <a:pt x="1910080" y="38100"/>
                </a:lnTo>
                <a:lnTo>
                  <a:pt x="1892300" y="434340"/>
                </a:lnTo>
                <a:lnTo>
                  <a:pt x="0" y="396240"/>
                </a:lnTo>
                <a:lnTo>
                  <a:pt x="14478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Vrije vorm 4"/>
          <p:cNvSpPr/>
          <p:nvPr/>
        </p:nvSpPr>
        <p:spPr>
          <a:xfrm>
            <a:off x="6535410" y="3836799"/>
            <a:ext cx="2854960" cy="419100"/>
          </a:xfrm>
          <a:custGeom>
            <a:avLst/>
            <a:gdLst>
              <a:gd name="connsiteX0" fmla="*/ 38100 w 1384300"/>
              <a:gd name="connsiteY0" fmla="*/ 114300 h 609600"/>
              <a:gd name="connsiteX1" fmla="*/ 1384300 w 1384300"/>
              <a:gd name="connsiteY1" fmla="*/ 0 h 609600"/>
              <a:gd name="connsiteX2" fmla="*/ 1282700 w 1384300"/>
              <a:gd name="connsiteY2" fmla="*/ 609600 h 609600"/>
              <a:gd name="connsiteX3" fmla="*/ 0 w 1384300"/>
              <a:gd name="connsiteY3" fmla="*/ 571500 h 609600"/>
              <a:gd name="connsiteX4" fmla="*/ 38100 w 1384300"/>
              <a:gd name="connsiteY4" fmla="*/ 114300 h 609600"/>
              <a:gd name="connsiteX0" fmla="*/ 38100 w 5260340"/>
              <a:gd name="connsiteY0" fmla="*/ 114300 h 731520"/>
              <a:gd name="connsiteX1" fmla="*/ 1384300 w 5260340"/>
              <a:gd name="connsiteY1" fmla="*/ 0 h 731520"/>
              <a:gd name="connsiteX2" fmla="*/ 5260340 w 5260340"/>
              <a:gd name="connsiteY2" fmla="*/ 731520 h 731520"/>
              <a:gd name="connsiteX3" fmla="*/ 0 w 5260340"/>
              <a:gd name="connsiteY3" fmla="*/ 571500 h 731520"/>
              <a:gd name="connsiteX4" fmla="*/ 38100 w 5260340"/>
              <a:gd name="connsiteY4" fmla="*/ 114300 h 731520"/>
              <a:gd name="connsiteX0" fmla="*/ 38100 w 5621020"/>
              <a:gd name="connsiteY0" fmla="*/ 144780 h 762000"/>
              <a:gd name="connsiteX1" fmla="*/ 5621020 w 5621020"/>
              <a:gd name="connsiteY1" fmla="*/ 0 h 762000"/>
              <a:gd name="connsiteX2" fmla="*/ 5260340 w 5621020"/>
              <a:gd name="connsiteY2" fmla="*/ 762000 h 762000"/>
              <a:gd name="connsiteX3" fmla="*/ 0 w 5621020"/>
              <a:gd name="connsiteY3" fmla="*/ 601980 h 762000"/>
              <a:gd name="connsiteX4" fmla="*/ 38100 w 5621020"/>
              <a:gd name="connsiteY4" fmla="*/ 144780 h 762000"/>
              <a:gd name="connsiteX0" fmla="*/ 38100 w 5621020"/>
              <a:gd name="connsiteY0" fmla="*/ 144780 h 647700"/>
              <a:gd name="connsiteX1" fmla="*/ 5621020 w 5621020"/>
              <a:gd name="connsiteY1" fmla="*/ 0 h 647700"/>
              <a:gd name="connsiteX2" fmla="*/ 5176520 w 5621020"/>
              <a:gd name="connsiteY2" fmla="*/ 647700 h 647700"/>
              <a:gd name="connsiteX3" fmla="*/ 0 w 5621020"/>
              <a:gd name="connsiteY3" fmla="*/ 601980 h 647700"/>
              <a:gd name="connsiteX4" fmla="*/ 38100 w 5621020"/>
              <a:gd name="connsiteY4" fmla="*/ 144780 h 647700"/>
              <a:gd name="connsiteX0" fmla="*/ 220980 w 5621020"/>
              <a:gd name="connsiteY0" fmla="*/ 160020 h 647700"/>
              <a:gd name="connsiteX1" fmla="*/ 5621020 w 5621020"/>
              <a:gd name="connsiteY1" fmla="*/ 0 h 647700"/>
              <a:gd name="connsiteX2" fmla="*/ 5176520 w 5621020"/>
              <a:gd name="connsiteY2" fmla="*/ 647700 h 647700"/>
              <a:gd name="connsiteX3" fmla="*/ 0 w 5621020"/>
              <a:gd name="connsiteY3" fmla="*/ 601980 h 647700"/>
              <a:gd name="connsiteX4" fmla="*/ 220980 w 5621020"/>
              <a:gd name="connsiteY4" fmla="*/ 160020 h 647700"/>
              <a:gd name="connsiteX0" fmla="*/ 220980 w 5621020"/>
              <a:gd name="connsiteY0" fmla="*/ 160020 h 601980"/>
              <a:gd name="connsiteX1" fmla="*/ 5621020 w 5621020"/>
              <a:gd name="connsiteY1" fmla="*/ 0 h 601980"/>
              <a:gd name="connsiteX2" fmla="*/ 3027680 w 5621020"/>
              <a:gd name="connsiteY2" fmla="*/ 525780 h 601980"/>
              <a:gd name="connsiteX3" fmla="*/ 0 w 5621020"/>
              <a:gd name="connsiteY3" fmla="*/ 601980 h 601980"/>
              <a:gd name="connsiteX4" fmla="*/ 220980 w 5621020"/>
              <a:gd name="connsiteY4" fmla="*/ 160020 h 601980"/>
              <a:gd name="connsiteX0" fmla="*/ 220980 w 3190240"/>
              <a:gd name="connsiteY0" fmla="*/ 7620 h 449580"/>
              <a:gd name="connsiteX1" fmla="*/ 3190240 w 3190240"/>
              <a:gd name="connsiteY1" fmla="*/ 0 h 449580"/>
              <a:gd name="connsiteX2" fmla="*/ 3027680 w 3190240"/>
              <a:gd name="connsiteY2" fmla="*/ 373380 h 449580"/>
              <a:gd name="connsiteX3" fmla="*/ 0 w 3190240"/>
              <a:gd name="connsiteY3" fmla="*/ 449580 h 449580"/>
              <a:gd name="connsiteX4" fmla="*/ 220980 w 3190240"/>
              <a:gd name="connsiteY4" fmla="*/ 7620 h 449580"/>
              <a:gd name="connsiteX0" fmla="*/ 0 w 2969260"/>
              <a:gd name="connsiteY0" fmla="*/ 7620 h 373380"/>
              <a:gd name="connsiteX1" fmla="*/ 2969260 w 2969260"/>
              <a:gd name="connsiteY1" fmla="*/ 0 h 373380"/>
              <a:gd name="connsiteX2" fmla="*/ 2806700 w 2969260"/>
              <a:gd name="connsiteY2" fmla="*/ 373380 h 373380"/>
              <a:gd name="connsiteX3" fmla="*/ 114300 w 2969260"/>
              <a:gd name="connsiteY3" fmla="*/ 365760 h 373380"/>
              <a:gd name="connsiteX4" fmla="*/ 0 w 2969260"/>
              <a:gd name="connsiteY4" fmla="*/ 7620 h 373380"/>
              <a:gd name="connsiteX0" fmla="*/ 0 w 2854960"/>
              <a:gd name="connsiteY0" fmla="*/ 45720 h 373380"/>
              <a:gd name="connsiteX1" fmla="*/ 2854960 w 2854960"/>
              <a:gd name="connsiteY1" fmla="*/ 0 h 373380"/>
              <a:gd name="connsiteX2" fmla="*/ 2692400 w 2854960"/>
              <a:gd name="connsiteY2" fmla="*/ 373380 h 373380"/>
              <a:gd name="connsiteX3" fmla="*/ 0 w 2854960"/>
              <a:gd name="connsiteY3" fmla="*/ 365760 h 373380"/>
              <a:gd name="connsiteX4" fmla="*/ 0 w 2854960"/>
              <a:gd name="connsiteY4" fmla="*/ 45720 h 373380"/>
              <a:gd name="connsiteX0" fmla="*/ 0 w 2854960"/>
              <a:gd name="connsiteY0" fmla="*/ 45720 h 419100"/>
              <a:gd name="connsiteX1" fmla="*/ 2854960 w 2854960"/>
              <a:gd name="connsiteY1" fmla="*/ 0 h 419100"/>
              <a:gd name="connsiteX2" fmla="*/ 2692400 w 2854960"/>
              <a:gd name="connsiteY2" fmla="*/ 419100 h 419100"/>
              <a:gd name="connsiteX3" fmla="*/ 0 w 2854960"/>
              <a:gd name="connsiteY3" fmla="*/ 365760 h 419100"/>
              <a:gd name="connsiteX4" fmla="*/ 0 w 2854960"/>
              <a:gd name="connsiteY4" fmla="*/ 4572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4960" h="419100">
                <a:moveTo>
                  <a:pt x="0" y="45720"/>
                </a:moveTo>
                <a:lnTo>
                  <a:pt x="2854960" y="0"/>
                </a:lnTo>
                <a:lnTo>
                  <a:pt x="2692400" y="419100"/>
                </a:lnTo>
                <a:lnTo>
                  <a:pt x="0" y="365760"/>
                </a:lnTo>
                <a:lnTo>
                  <a:pt x="0" y="4572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B0F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4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Insteek Project Virtual &amp; 3D</a:t>
            </a:r>
          </a:p>
        </p:txBody>
      </p:sp>
    </p:spTree>
    <p:extLst>
      <p:ext uri="{BB962C8B-B14F-4D97-AF65-F5344CB8AC3E}">
        <p14:creationId xmlns:p14="http://schemas.microsoft.com/office/powerpoint/2010/main" val="720426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30300" y="1417637"/>
            <a:ext cx="10515600" cy="1071563"/>
          </a:xfrm>
        </p:spPr>
        <p:txBody>
          <a:bodyPr/>
          <a:lstStyle/>
          <a:p>
            <a:r>
              <a:rPr lang="nl-BE" dirty="0"/>
              <a:t>HTC - </a:t>
            </a:r>
            <a:r>
              <a:rPr lang="nl-BE" dirty="0" err="1"/>
              <a:t>Vive</a:t>
            </a:r>
            <a:endParaRPr lang="nl-BE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847"/>
          <a:stretch/>
        </p:blipFill>
        <p:spPr>
          <a:xfrm>
            <a:off x="5124450" y="2743200"/>
            <a:ext cx="706754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33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el 1"/>
          <p:cNvSpPr txBox="1">
            <a:spLocks/>
          </p:cNvSpPr>
          <p:nvPr/>
        </p:nvSpPr>
        <p:spPr>
          <a:xfrm>
            <a:off x="1130300" y="1417637"/>
            <a:ext cx="5143500" cy="8810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F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4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HTC - </a:t>
            </a:r>
            <a:r>
              <a:rPr kumimoji="0" lang="nl-BE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Vive</a:t>
            </a:r>
            <a:endParaRPr kumimoji="0" lang="nl-BE" sz="44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  <p:sp>
        <p:nvSpPr>
          <p:cNvPr id="4" name="Rechthoek 3"/>
          <p:cNvSpPr/>
          <p:nvPr/>
        </p:nvSpPr>
        <p:spPr>
          <a:xfrm>
            <a:off x="7099300" y="2163366"/>
            <a:ext cx="5092700" cy="46946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ijdelijke aanduiding voor inhoud 8"/>
          <p:cNvSpPr txBox="1">
            <a:spLocks/>
          </p:cNvSpPr>
          <p:nvPr/>
        </p:nvSpPr>
        <p:spPr>
          <a:xfrm>
            <a:off x="6830785" y="2456657"/>
            <a:ext cx="5219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B0F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Momenteel het geprefereerde toestel uit praktische overweging, samen met …</a:t>
            </a:r>
          </a:p>
        </p:txBody>
      </p:sp>
    </p:spTree>
    <p:extLst>
      <p:ext uri="{BB962C8B-B14F-4D97-AF65-F5344CB8AC3E}">
        <p14:creationId xmlns:p14="http://schemas.microsoft.com/office/powerpoint/2010/main" val="2731582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Microsoft </a:t>
            </a:r>
            <a:r>
              <a:rPr lang="en-GB" dirty="0" err="1"/>
              <a:t>Hololens</a:t>
            </a:r>
            <a:endParaRPr lang="en-GB" dirty="0"/>
          </a:p>
        </p:txBody>
      </p:sp>
      <p:pic>
        <p:nvPicPr>
          <p:cNvPr id="4" name="Tijdelijke aanduiding voor inhoud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29619"/>
            <a:ext cx="105156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56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947" y="1260087"/>
            <a:ext cx="9502993" cy="458445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Microsoft mixed reality headsets</a:t>
            </a:r>
          </a:p>
        </p:txBody>
      </p:sp>
      <p:sp>
        <p:nvSpPr>
          <p:cNvPr id="5" name="Tekstvak 4">
            <a:hlinkClick r:id="rId3"/>
          </p:cNvPr>
          <p:cNvSpPr txBox="1"/>
          <p:nvPr/>
        </p:nvSpPr>
        <p:spPr>
          <a:xfrm>
            <a:off x="10803457" y="6248400"/>
            <a:ext cx="550343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Info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4"/>
          <a:srcRect l="19196" t="11854" r="21696"/>
          <a:stretch/>
        </p:blipFill>
        <p:spPr>
          <a:xfrm>
            <a:off x="10117941" y="3589020"/>
            <a:ext cx="2074059" cy="2057400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10058400" y="3034784"/>
            <a:ext cx="2133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Controllers</a:t>
            </a:r>
          </a:p>
        </p:txBody>
      </p:sp>
    </p:spTree>
    <p:extLst>
      <p:ext uri="{BB962C8B-B14F-4D97-AF65-F5344CB8AC3E}">
        <p14:creationId xmlns:p14="http://schemas.microsoft.com/office/powerpoint/2010/main" val="843709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>
          <a:xfrm>
            <a:off x="3048000" y="1879600"/>
            <a:ext cx="7289800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alt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3 componenten: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altLang="en-US" sz="44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	- </a:t>
            </a:r>
            <a:r>
              <a:rPr kumimoji="0" lang="nl-BE" altLang="en-US" sz="4400" b="0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Learn</a:t>
            </a:r>
            <a:r>
              <a:rPr kumimoji="0" lang="nl-BE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	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	- </a:t>
            </a:r>
            <a:r>
              <a:rPr kumimoji="0" lang="nl-BE" altLang="en-US" sz="4400" b="0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Create</a:t>
            </a:r>
            <a:endParaRPr kumimoji="0" lang="nl-BE" altLang="en-US" sz="44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	- Plan &amp; Document</a:t>
            </a:r>
          </a:p>
        </p:txBody>
      </p:sp>
      <p:sp>
        <p:nvSpPr>
          <p:cNvPr id="9" name="Vrije vorm 8"/>
          <p:cNvSpPr/>
          <p:nvPr/>
        </p:nvSpPr>
        <p:spPr>
          <a:xfrm>
            <a:off x="8032750" y="633254"/>
            <a:ext cx="1910080" cy="434340"/>
          </a:xfrm>
          <a:custGeom>
            <a:avLst/>
            <a:gdLst>
              <a:gd name="connsiteX0" fmla="*/ 38100 w 1384300"/>
              <a:gd name="connsiteY0" fmla="*/ 114300 h 609600"/>
              <a:gd name="connsiteX1" fmla="*/ 1384300 w 1384300"/>
              <a:gd name="connsiteY1" fmla="*/ 0 h 609600"/>
              <a:gd name="connsiteX2" fmla="*/ 1282700 w 1384300"/>
              <a:gd name="connsiteY2" fmla="*/ 609600 h 609600"/>
              <a:gd name="connsiteX3" fmla="*/ 0 w 1384300"/>
              <a:gd name="connsiteY3" fmla="*/ 571500 h 609600"/>
              <a:gd name="connsiteX4" fmla="*/ 38100 w 1384300"/>
              <a:gd name="connsiteY4" fmla="*/ 114300 h 609600"/>
              <a:gd name="connsiteX0" fmla="*/ 38100 w 5260340"/>
              <a:gd name="connsiteY0" fmla="*/ 114300 h 731520"/>
              <a:gd name="connsiteX1" fmla="*/ 1384300 w 5260340"/>
              <a:gd name="connsiteY1" fmla="*/ 0 h 731520"/>
              <a:gd name="connsiteX2" fmla="*/ 5260340 w 5260340"/>
              <a:gd name="connsiteY2" fmla="*/ 731520 h 731520"/>
              <a:gd name="connsiteX3" fmla="*/ 0 w 5260340"/>
              <a:gd name="connsiteY3" fmla="*/ 571500 h 731520"/>
              <a:gd name="connsiteX4" fmla="*/ 38100 w 5260340"/>
              <a:gd name="connsiteY4" fmla="*/ 114300 h 731520"/>
              <a:gd name="connsiteX0" fmla="*/ 38100 w 5621020"/>
              <a:gd name="connsiteY0" fmla="*/ 144780 h 762000"/>
              <a:gd name="connsiteX1" fmla="*/ 5621020 w 5621020"/>
              <a:gd name="connsiteY1" fmla="*/ 0 h 762000"/>
              <a:gd name="connsiteX2" fmla="*/ 5260340 w 5621020"/>
              <a:gd name="connsiteY2" fmla="*/ 762000 h 762000"/>
              <a:gd name="connsiteX3" fmla="*/ 0 w 5621020"/>
              <a:gd name="connsiteY3" fmla="*/ 601980 h 762000"/>
              <a:gd name="connsiteX4" fmla="*/ 38100 w 5621020"/>
              <a:gd name="connsiteY4" fmla="*/ 144780 h 762000"/>
              <a:gd name="connsiteX0" fmla="*/ 38100 w 5621020"/>
              <a:gd name="connsiteY0" fmla="*/ 144780 h 647700"/>
              <a:gd name="connsiteX1" fmla="*/ 5621020 w 5621020"/>
              <a:gd name="connsiteY1" fmla="*/ 0 h 647700"/>
              <a:gd name="connsiteX2" fmla="*/ 5176520 w 5621020"/>
              <a:gd name="connsiteY2" fmla="*/ 647700 h 647700"/>
              <a:gd name="connsiteX3" fmla="*/ 0 w 5621020"/>
              <a:gd name="connsiteY3" fmla="*/ 601980 h 647700"/>
              <a:gd name="connsiteX4" fmla="*/ 38100 w 5621020"/>
              <a:gd name="connsiteY4" fmla="*/ 144780 h 647700"/>
              <a:gd name="connsiteX0" fmla="*/ 220980 w 5621020"/>
              <a:gd name="connsiteY0" fmla="*/ 160020 h 647700"/>
              <a:gd name="connsiteX1" fmla="*/ 5621020 w 5621020"/>
              <a:gd name="connsiteY1" fmla="*/ 0 h 647700"/>
              <a:gd name="connsiteX2" fmla="*/ 5176520 w 5621020"/>
              <a:gd name="connsiteY2" fmla="*/ 647700 h 647700"/>
              <a:gd name="connsiteX3" fmla="*/ 0 w 5621020"/>
              <a:gd name="connsiteY3" fmla="*/ 601980 h 647700"/>
              <a:gd name="connsiteX4" fmla="*/ 220980 w 5621020"/>
              <a:gd name="connsiteY4" fmla="*/ 160020 h 647700"/>
              <a:gd name="connsiteX0" fmla="*/ 220980 w 5621020"/>
              <a:gd name="connsiteY0" fmla="*/ 160020 h 601980"/>
              <a:gd name="connsiteX1" fmla="*/ 5621020 w 5621020"/>
              <a:gd name="connsiteY1" fmla="*/ 0 h 601980"/>
              <a:gd name="connsiteX2" fmla="*/ 3027680 w 5621020"/>
              <a:gd name="connsiteY2" fmla="*/ 525780 h 601980"/>
              <a:gd name="connsiteX3" fmla="*/ 0 w 5621020"/>
              <a:gd name="connsiteY3" fmla="*/ 601980 h 601980"/>
              <a:gd name="connsiteX4" fmla="*/ 220980 w 5621020"/>
              <a:gd name="connsiteY4" fmla="*/ 160020 h 601980"/>
              <a:gd name="connsiteX0" fmla="*/ 220980 w 3190240"/>
              <a:gd name="connsiteY0" fmla="*/ 7620 h 449580"/>
              <a:gd name="connsiteX1" fmla="*/ 3190240 w 3190240"/>
              <a:gd name="connsiteY1" fmla="*/ 0 h 449580"/>
              <a:gd name="connsiteX2" fmla="*/ 3027680 w 3190240"/>
              <a:gd name="connsiteY2" fmla="*/ 373380 h 449580"/>
              <a:gd name="connsiteX3" fmla="*/ 0 w 3190240"/>
              <a:gd name="connsiteY3" fmla="*/ 449580 h 449580"/>
              <a:gd name="connsiteX4" fmla="*/ 220980 w 3190240"/>
              <a:gd name="connsiteY4" fmla="*/ 7620 h 449580"/>
              <a:gd name="connsiteX0" fmla="*/ 0 w 2969260"/>
              <a:gd name="connsiteY0" fmla="*/ 7620 h 373380"/>
              <a:gd name="connsiteX1" fmla="*/ 2969260 w 2969260"/>
              <a:gd name="connsiteY1" fmla="*/ 0 h 373380"/>
              <a:gd name="connsiteX2" fmla="*/ 2806700 w 2969260"/>
              <a:gd name="connsiteY2" fmla="*/ 373380 h 373380"/>
              <a:gd name="connsiteX3" fmla="*/ 114300 w 2969260"/>
              <a:gd name="connsiteY3" fmla="*/ 365760 h 373380"/>
              <a:gd name="connsiteX4" fmla="*/ 0 w 2969260"/>
              <a:gd name="connsiteY4" fmla="*/ 7620 h 373380"/>
              <a:gd name="connsiteX0" fmla="*/ 0 w 2854960"/>
              <a:gd name="connsiteY0" fmla="*/ 45720 h 373380"/>
              <a:gd name="connsiteX1" fmla="*/ 2854960 w 2854960"/>
              <a:gd name="connsiteY1" fmla="*/ 0 h 373380"/>
              <a:gd name="connsiteX2" fmla="*/ 2692400 w 2854960"/>
              <a:gd name="connsiteY2" fmla="*/ 373380 h 373380"/>
              <a:gd name="connsiteX3" fmla="*/ 0 w 2854960"/>
              <a:gd name="connsiteY3" fmla="*/ 365760 h 373380"/>
              <a:gd name="connsiteX4" fmla="*/ 0 w 2854960"/>
              <a:gd name="connsiteY4" fmla="*/ 45720 h 373380"/>
              <a:gd name="connsiteX0" fmla="*/ 0 w 2854960"/>
              <a:gd name="connsiteY0" fmla="*/ 45720 h 419100"/>
              <a:gd name="connsiteX1" fmla="*/ 2854960 w 2854960"/>
              <a:gd name="connsiteY1" fmla="*/ 0 h 419100"/>
              <a:gd name="connsiteX2" fmla="*/ 2692400 w 2854960"/>
              <a:gd name="connsiteY2" fmla="*/ 419100 h 419100"/>
              <a:gd name="connsiteX3" fmla="*/ 0 w 2854960"/>
              <a:gd name="connsiteY3" fmla="*/ 365760 h 419100"/>
              <a:gd name="connsiteX4" fmla="*/ 0 w 2854960"/>
              <a:gd name="connsiteY4" fmla="*/ 45720 h 419100"/>
              <a:gd name="connsiteX0" fmla="*/ 0 w 2854960"/>
              <a:gd name="connsiteY0" fmla="*/ 45720 h 411480"/>
              <a:gd name="connsiteX1" fmla="*/ 2854960 w 2854960"/>
              <a:gd name="connsiteY1" fmla="*/ 0 h 411480"/>
              <a:gd name="connsiteX2" fmla="*/ 2128520 w 2854960"/>
              <a:gd name="connsiteY2" fmla="*/ 411480 h 411480"/>
              <a:gd name="connsiteX3" fmla="*/ 0 w 2854960"/>
              <a:gd name="connsiteY3" fmla="*/ 365760 h 411480"/>
              <a:gd name="connsiteX4" fmla="*/ 0 w 2854960"/>
              <a:gd name="connsiteY4" fmla="*/ 45720 h 411480"/>
              <a:gd name="connsiteX0" fmla="*/ 0 w 2146300"/>
              <a:gd name="connsiteY0" fmla="*/ 30480 h 396240"/>
              <a:gd name="connsiteX1" fmla="*/ 2146300 w 2146300"/>
              <a:gd name="connsiteY1" fmla="*/ 0 h 396240"/>
              <a:gd name="connsiteX2" fmla="*/ 2128520 w 2146300"/>
              <a:gd name="connsiteY2" fmla="*/ 396240 h 396240"/>
              <a:gd name="connsiteX3" fmla="*/ 0 w 2146300"/>
              <a:gd name="connsiteY3" fmla="*/ 350520 h 396240"/>
              <a:gd name="connsiteX4" fmla="*/ 0 w 2146300"/>
              <a:gd name="connsiteY4" fmla="*/ 30480 h 396240"/>
              <a:gd name="connsiteX0" fmla="*/ 0 w 2146300"/>
              <a:gd name="connsiteY0" fmla="*/ 30480 h 396240"/>
              <a:gd name="connsiteX1" fmla="*/ 2146300 w 2146300"/>
              <a:gd name="connsiteY1" fmla="*/ 0 h 396240"/>
              <a:gd name="connsiteX2" fmla="*/ 2128520 w 2146300"/>
              <a:gd name="connsiteY2" fmla="*/ 396240 h 396240"/>
              <a:gd name="connsiteX3" fmla="*/ 327660 w 2146300"/>
              <a:gd name="connsiteY3" fmla="*/ 320040 h 396240"/>
              <a:gd name="connsiteX4" fmla="*/ 0 w 2146300"/>
              <a:gd name="connsiteY4" fmla="*/ 30480 h 396240"/>
              <a:gd name="connsiteX0" fmla="*/ 53340 w 1818640"/>
              <a:gd name="connsiteY0" fmla="*/ 0 h 434340"/>
              <a:gd name="connsiteX1" fmla="*/ 1818640 w 1818640"/>
              <a:gd name="connsiteY1" fmla="*/ 38100 h 434340"/>
              <a:gd name="connsiteX2" fmla="*/ 1800860 w 1818640"/>
              <a:gd name="connsiteY2" fmla="*/ 434340 h 434340"/>
              <a:gd name="connsiteX3" fmla="*/ 0 w 1818640"/>
              <a:gd name="connsiteY3" fmla="*/ 358140 h 434340"/>
              <a:gd name="connsiteX4" fmla="*/ 53340 w 1818640"/>
              <a:gd name="connsiteY4" fmla="*/ 0 h 434340"/>
              <a:gd name="connsiteX0" fmla="*/ 144780 w 1910080"/>
              <a:gd name="connsiteY0" fmla="*/ 0 h 434340"/>
              <a:gd name="connsiteX1" fmla="*/ 1910080 w 1910080"/>
              <a:gd name="connsiteY1" fmla="*/ 38100 h 434340"/>
              <a:gd name="connsiteX2" fmla="*/ 1892300 w 1910080"/>
              <a:gd name="connsiteY2" fmla="*/ 434340 h 434340"/>
              <a:gd name="connsiteX3" fmla="*/ 0 w 1910080"/>
              <a:gd name="connsiteY3" fmla="*/ 396240 h 434340"/>
              <a:gd name="connsiteX4" fmla="*/ 144780 w 1910080"/>
              <a:gd name="connsiteY4" fmla="*/ 0 h 434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0080" h="434340">
                <a:moveTo>
                  <a:pt x="144780" y="0"/>
                </a:moveTo>
                <a:lnTo>
                  <a:pt x="1910080" y="38100"/>
                </a:lnTo>
                <a:lnTo>
                  <a:pt x="1892300" y="434340"/>
                </a:lnTo>
                <a:lnTo>
                  <a:pt x="0" y="396240"/>
                </a:lnTo>
                <a:lnTo>
                  <a:pt x="14478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Vrije vorm 9"/>
          <p:cNvSpPr/>
          <p:nvPr/>
        </p:nvSpPr>
        <p:spPr>
          <a:xfrm>
            <a:off x="9022081" y="1027906"/>
            <a:ext cx="2854960" cy="419100"/>
          </a:xfrm>
          <a:custGeom>
            <a:avLst/>
            <a:gdLst>
              <a:gd name="connsiteX0" fmla="*/ 38100 w 1384300"/>
              <a:gd name="connsiteY0" fmla="*/ 114300 h 609600"/>
              <a:gd name="connsiteX1" fmla="*/ 1384300 w 1384300"/>
              <a:gd name="connsiteY1" fmla="*/ 0 h 609600"/>
              <a:gd name="connsiteX2" fmla="*/ 1282700 w 1384300"/>
              <a:gd name="connsiteY2" fmla="*/ 609600 h 609600"/>
              <a:gd name="connsiteX3" fmla="*/ 0 w 1384300"/>
              <a:gd name="connsiteY3" fmla="*/ 571500 h 609600"/>
              <a:gd name="connsiteX4" fmla="*/ 38100 w 1384300"/>
              <a:gd name="connsiteY4" fmla="*/ 114300 h 609600"/>
              <a:gd name="connsiteX0" fmla="*/ 38100 w 5260340"/>
              <a:gd name="connsiteY0" fmla="*/ 114300 h 731520"/>
              <a:gd name="connsiteX1" fmla="*/ 1384300 w 5260340"/>
              <a:gd name="connsiteY1" fmla="*/ 0 h 731520"/>
              <a:gd name="connsiteX2" fmla="*/ 5260340 w 5260340"/>
              <a:gd name="connsiteY2" fmla="*/ 731520 h 731520"/>
              <a:gd name="connsiteX3" fmla="*/ 0 w 5260340"/>
              <a:gd name="connsiteY3" fmla="*/ 571500 h 731520"/>
              <a:gd name="connsiteX4" fmla="*/ 38100 w 5260340"/>
              <a:gd name="connsiteY4" fmla="*/ 114300 h 731520"/>
              <a:gd name="connsiteX0" fmla="*/ 38100 w 5621020"/>
              <a:gd name="connsiteY0" fmla="*/ 144780 h 762000"/>
              <a:gd name="connsiteX1" fmla="*/ 5621020 w 5621020"/>
              <a:gd name="connsiteY1" fmla="*/ 0 h 762000"/>
              <a:gd name="connsiteX2" fmla="*/ 5260340 w 5621020"/>
              <a:gd name="connsiteY2" fmla="*/ 762000 h 762000"/>
              <a:gd name="connsiteX3" fmla="*/ 0 w 5621020"/>
              <a:gd name="connsiteY3" fmla="*/ 601980 h 762000"/>
              <a:gd name="connsiteX4" fmla="*/ 38100 w 5621020"/>
              <a:gd name="connsiteY4" fmla="*/ 144780 h 762000"/>
              <a:gd name="connsiteX0" fmla="*/ 38100 w 5621020"/>
              <a:gd name="connsiteY0" fmla="*/ 144780 h 647700"/>
              <a:gd name="connsiteX1" fmla="*/ 5621020 w 5621020"/>
              <a:gd name="connsiteY1" fmla="*/ 0 h 647700"/>
              <a:gd name="connsiteX2" fmla="*/ 5176520 w 5621020"/>
              <a:gd name="connsiteY2" fmla="*/ 647700 h 647700"/>
              <a:gd name="connsiteX3" fmla="*/ 0 w 5621020"/>
              <a:gd name="connsiteY3" fmla="*/ 601980 h 647700"/>
              <a:gd name="connsiteX4" fmla="*/ 38100 w 5621020"/>
              <a:gd name="connsiteY4" fmla="*/ 144780 h 647700"/>
              <a:gd name="connsiteX0" fmla="*/ 220980 w 5621020"/>
              <a:gd name="connsiteY0" fmla="*/ 160020 h 647700"/>
              <a:gd name="connsiteX1" fmla="*/ 5621020 w 5621020"/>
              <a:gd name="connsiteY1" fmla="*/ 0 h 647700"/>
              <a:gd name="connsiteX2" fmla="*/ 5176520 w 5621020"/>
              <a:gd name="connsiteY2" fmla="*/ 647700 h 647700"/>
              <a:gd name="connsiteX3" fmla="*/ 0 w 5621020"/>
              <a:gd name="connsiteY3" fmla="*/ 601980 h 647700"/>
              <a:gd name="connsiteX4" fmla="*/ 220980 w 5621020"/>
              <a:gd name="connsiteY4" fmla="*/ 160020 h 647700"/>
              <a:gd name="connsiteX0" fmla="*/ 220980 w 5621020"/>
              <a:gd name="connsiteY0" fmla="*/ 160020 h 601980"/>
              <a:gd name="connsiteX1" fmla="*/ 5621020 w 5621020"/>
              <a:gd name="connsiteY1" fmla="*/ 0 h 601980"/>
              <a:gd name="connsiteX2" fmla="*/ 3027680 w 5621020"/>
              <a:gd name="connsiteY2" fmla="*/ 525780 h 601980"/>
              <a:gd name="connsiteX3" fmla="*/ 0 w 5621020"/>
              <a:gd name="connsiteY3" fmla="*/ 601980 h 601980"/>
              <a:gd name="connsiteX4" fmla="*/ 220980 w 5621020"/>
              <a:gd name="connsiteY4" fmla="*/ 160020 h 601980"/>
              <a:gd name="connsiteX0" fmla="*/ 220980 w 3190240"/>
              <a:gd name="connsiteY0" fmla="*/ 7620 h 449580"/>
              <a:gd name="connsiteX1" fmla="*/ 3190240 w 3190240"/>
              <a:gd name="connsiteY1" fmla="*/ 0 h 449580"/>
              <a:gd name="connsiteX2" fmla="*/ 3027680 w 3190240"/>
              <a:gd name="connsiteY2" fmla="*/ 373380 h 449580"/>
              <a:gd name="connsiteX3" fmla="*/ 0 w 3190240"/>
              <a:gd name="connsiteY3" fmla="*/ 449580 h 449580"/>
              <a:gd name="connsiteX4" fmla="*/ 220980 w 3190240"/>
              <a:gd name="connsiteY4" fmla="*/ 7620 h 449580"/>
              <a:gd name="connsiteX0" fmla="*/ 0 w 2969260"/>
              <a:gd name="connsiteY0" fmla="*/ 7620 h 373380"/>
              <a:gd name="connsiteX1" fmla="*/ 2969260 w 2969260"/>
              <a:gd name="connsiteY1" fmla="*/ 0 h 373380"/>
              <a:gd name="connsiteX2" fmla="*/ 2806700 w 2969260"/>
              <a:gd name="connsiteY2" fmla="*/ 373380 h 373380"/>
              <a:gd name="connsiteX3" fmla="*/ 114300 w 2969260"/>
              <a:gd name="connsiteY3" fmla="*/ 365760 h 373380"/>
              <a:gd name="connsiteX4" fmla="*/ 0 w 2969260"/>
              <a:gd name="connsiteY4" fmla="*/ 7620 h 373380"/>
              <a:gd name="connsiteX0" fmla="*/ 0 w 2854960"/>
              <a:gd name="connsiteY0" fmla="*/ 45720 h 373380"/>
              <a:gd name="connsiteX1" fmla="*/ 2854960 w 2854960"/>
              <a:gd name="connsiteY1" fmla="*/ 0 h 373380"/>
              <a:gd name="connsiteX2" fmla="*/ 2692400 w 2854960"/>
              <a:gd name="connsiteY2" fmla="*/ 373380 h 373380"/>
              <a:gd name="connsiteX3" fmla="*/ 0 w 2854960"/>
              <a:gd name="connsiteY3" fmla="*/ 365760 h 373380"/>
              <a:gd name="connsiteX4" fmla="*/ 0 w 2854960"/>
              <a:gd name="connsiteY4" fmla="*/ 45720 h 373380"/>
              <a:gd name="connsiteX0" fmla="*/ 0 w 2854960"/>
              <a:gd name="connsiteY0" fmla="*/ 45720 h 419100"/>
              <a:gd name="connsiteX1" fmla="*/ 2854960 w 2854960"/>
              <a:gd name="connsiteY1" fmla="*/ 0 h 419100"/>
              <a:gd name="connsiteX2" fmla="*/ 2692400 w 2854960"/>
              <a:gd name="connsiteY2" fmla="*/ 419100 h 419100"/>
              <a:gd name="connsiteX3" fmla="*/ 0 w 2854960"/>
              <a:gd name="connsiteY3" fmla="*/ 365760 h 419100"/>
              <a:gd name="connsiteX4" fmla="*/ 0 w 2854960"/>
              <a:gd name="connsiteY4" fmla="*/ 4572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4960" h="419100">
                <a:moveTo>
                  <a:pt x="0" y="45720"/>
                </a:moveTo>
                <a:lnTo>
                  <a:pt x="2854960" y="0"/>
                </a:lnTo>
                <a:lnTo>
                  <a:pt x="2692400" y="419100"/>
                </a:lnTo>
                <a:lnTo>
                  <a:pt x="0" y="365760"/>
                </a:lnTo>
                <a:lnTo>
                  <a:pt x="0" y="4572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Vrije vorm 10"/>
          <p:cNvSpPr/>
          <p:nvPr/>
        </p:nvSpPr>
        <p:spPr>
          <a:xfrm>
            <a:off x="9188470" y="325660"/>
            <a:ext cx="1800841" cy="615187"/>
          </a:xfrm>
          <a:custGeom>
            <a:avLst/>
            <a:gdLst>
              <a:gd name="connsiteX0" fmla="*/ 63500 w 3937000"/>
              <a:gd name="connsiteY0" fmla="*/ 596900 h 635000"/>
              <a:gd name="connsiteX1" fmla="*/ 0 w 3937000"/>
              <a:gd name="connsiteY1" fmla="*/ 88900 h 635000"/>
              <a:gd name="connsiteX2" fmla="*/ 3937000 w 3937000"/>
              <a:gd name="connsiteY2" fmla="*/ 0 h 635000"/>
              <a:gd name="connsiteX3" fmla="*/ 3860800 w 3937000"/>
              <a:gd name="connsiteY3" fmla="*/ 635000 h 635000"/>
              <a:gd name="connsiteX4" fmla="*/ 63500 w 3937000"/>
              <a:gd name="connsiteY4" fmla="*/ 596900 h 635000"/>
              <a:gd name="connsiteX0" fmla="*/ 63500 w 3937000"/>
              <a:gd name="connsiteY0" fmla="*/ 596900 h 596900"/>
              <a:gd name="connsiteX1" fmla="*/ 0 w 3937000"/>
              <a:gd name="connsiteY1" fmla="*/ 88900 h 596900"/>
              <a:gd name="connsiteX2" fmla="*/ 3937000 w 3937000"/>
              <a:gd name="connsiteY2" fmla="*/ 0 h 596900"/>
              <a:gd name="connsiteX3" fmla="*/ 3774813 w 3937000"/>
              <a:gd name="connsiteY3" fmla="*/ 563563 h 596900"/>
              <a:gd name="connsiteX4" fmla="*/ 63500 w 3937000"/>
              <a:gd name="connsiteY4" fmla="*/ 596900 h 596900"/>
              <a:gd name="connsiteX0" fmla="*/ 1 w 3873501"/>
              <a:gd name="connsiteY0" fmla="*/ 596900 h 596900"/>
              <a:gd name="connsiteX1" fmla="*/ 96192 w 3873501"/>
              <a:gd name="connsiteY1" fmla="*/ 160338 h 596900"/>
              <a:gd name="connsiteX2" fmla="*/ 3873501 w 3873501"/>
              <a:gd name="connsiteY2" fmla="*/ 0 h 596900"/>
              <a:gd name="connsiteX3" fmla="*/ 3711314 w 3873501"/>
              <a:gd name="connsiteY3" fmla="*/ 563563 h 596900"/>
              <a:gd name="connsiteX4" fmla="*/ 1 w 3873501"/>
              <a:gd name="connsiteY4" fmla="*/ 596900 h 596900"/>
              <a:gd name="connsiteX0" fmla="*/ -1 w 3873499"/>
              <a:gd name="connsiteY0" fmla="*/ 596900 h 596900"/>
              <a:gd name="connsiteX1" fmla="*/ 96190 w 3873499"/>
              <a:gd name="connsiteY1" fmla="*/ 160338 h 596900"/>
              <a:gd name="connsiteX2" fmla="*/ 3873499 w 3873499"/>
              <a:gd name="connsiteY2" fmla="*/ 0 h 596900"/>
              <a:gd name="connsiteX3" fmla="*/ 3846436 w 3873499"/>
              <a:gd name="connsiteY3" fmla="*/ 569516 h 596900"/>
              <a:gd name="connsiteX4" fmla="*/ -1 w 3873499"/>
              <a:gd name="connsiteY4" fmla="*/ 596900 h 596900"/>
              <a:gd name="connsiteX0" fmla="*/ 1 w 4131463"/>
              <a:gd name="connsiteY0" fmla="*/ 584994 h 584994"/>
              <a:gd name="connsiteX1" fmla="*/ 96192 w 4131463"/>
              <a:gd name="connsiteY1" fmla="*/ 148432 h 584994"/>
              <a:gd name="connsiteX2" fmla="*/ 4131464 w 4131463"/>
              <a:gd name="connsiteY2" fmla="*/ 0 h 584994"/>
              <a:gd name="connsiteX3" fmla="*/ 3846438 w 4131463"/>
              <a:gd name="connsiteY3" fmla="*/ 557610 h 584994"/>
              <a:gd name="connsiteX4" fmla="*/ 1 w 4131463"/>
              <a:gd name="connsiteY4" fmla="*/ 584994 h 584994"/>
              <a:gd name="connsiteX0" fmla="*/ 38932 w 4170396"/>
              <a:gd name="connsiteY0" fmla="*/ 584994 h 584994"/>
              <a:gd name="connsiteX1" fmla="*/ 0 w 4170396"/>
              <a:gd name="connsiteY1" fmla="*/ 65088 h 584994"/>
              <a:gd name="connsiteX2" fmla="*/ 4170395 w 4170396"/>
              <a:gd name="connsiteY2" fmla="*/ 0 h 584994"/>
              <a:gd name="connsiteX3" fmla="*/ 3885369 w 4170396"/>
              <a:gd name="connsiteY3" fmla="*/ 557610 h 584994"/>
              <a:gd name="connsiteX4" fmla="*/ 38932 w 4170396"/>
              <a:gd name="connsiteY4" fmla="*/ 584994 h 584994"/>
              <a:gd name="connsiteX0" fmla="*/ 223190 w 4170394"/>
              <a:gd name="connsiteY0" fmla="*/ 489744 h 557610"/>
              <a:gd name="connsiteX1" fmla="*/ 0 w 4170394"/>
              <a:gd name="connsiteY1" fmla="*/ 65088 h 557610"/>
              <a:gd name="connsiteX2" fmla="*/ 4170395 w 4170394"/>
              <a:gd name="connsiteY2" fmla="*/ 0 h 557610"/>
              <a:gd name="connsiteX3" fmla="*/ 3885369 w 4170394"/>
              <a:gd name="connsiteY3" fmla="*/ 557610 h 557610"/>
              <a:gd name="connsiteX4" fmla="*/ 223190 w 4170394"/>
              <a:gd name="connsiteY4" fmla="*/ 489744 h 557610"/>
              <a:gd name="connsiteX0" fmla="*/ 223190 w 4170396"/>
              <a:gd name="connsiteY0" fmla="*/ 489744 h 527844"/>
              <a:gd name="connsiteX1" fmla="*/ 0 w 4170396"/>
              <a:gd name="connsiteY1" fmla="*/ 65088 h 527844"/>
              <a:gd name="connsiteX2" fmla="*/ 4170395 w 4170396"/>
              <a:gd name="connsiteY2" fmla="*/ 0 h 527844"/>
              <a:gd name="connsiteX3" fmla="*/ 3295741 w 4170396"/>
              <a:gd name="connsiteY3" fmla="*/ 527844 h 527844"/>
              <a:gd name="connsiteX4" fmla="*/ 223190 w 4170396"/>
              <a:gd name="connsiteY4" fmla="*/ 489744 h 527844"/>
              <a:gd name="connsiteX0" fmla="*/ 223190 w 3568483"/>
              <a:gd name="connsiteY0" fmla="*/ 442119 h 480219"/>
              <a:gd name="connsiteX1" fmla="*/ 0 w 3568483"/>
              <a:gd name="connsiteY1" fmla="*/ 17463 h 480219"/>
              <a:gd name="connsiteX2" fmla="*/ 3568483 w 3568483"/>
              <a:gd name="connsiteY2" fmla="*/ 0 h 480219"/>
              <a:gd name="connsiteX3" fmla="*/ 3295741 w 3568483"/>
              <a:gd name="connsiteY3" fmla="*/ 480219 h 480219"/>
              <a:gd name="connsiteX4" fmla="*/ 223190 w 3568483"/>
              <a:gd name="connsiteY4" fmla="*/ 442119 h 480219"/>
              <a:gd name="connsiteX0" fmla="*/ 0 w 3345293"/>
              <a:gd name="connsiteY0" fmla="*/ 442515 h 480615"/>
              <a:gd name="connsiteX1" fmla="*/ 391006 w 3345293"/>
              <a:gd name="connsiteY1" fmla="*/ 0 h 480615"/>
              <a:gd name="connsiteX2" fmla="*/ 3345293 w 3345293"/>
              <a:gd name="connsiteY2" fmla="*/ 396 h 480615"/>
              <a:gd name="connsiteX3" fmla="*/ 3072551 w 3345293"/>
              <a:gd name="connsiteY3" fmla="*/ 480615 h 480615"/>
              <a:gd name="connsiteX4" fmla="*/ 0 w 3345293"/>
              <a:gd name="connsiteY4" fmla="*/ 442515 h 480615"/>
              <a:gd name="connsiteX0" fmla="*/ 51215 w 2954287"/>
              <a:gd name="connsiteY0" fmla="*/ 454421 h 480615"/>
              <a:gd name="connsiteX1" fmla="*/ 0 w 2954287"/>
              <a:gd name="connsiteY1" fmla="*/ 0 h 480615"/>
              <a:gd name="connsiteX2" fmla="*/ 2954287 w 2954287"/>
              <a:gd name="connsiteY2" fmla="*/ 396 h 480615"/>
              <a:gd name="connsiteX3" fmla="*/ 2681545 w 2954287"/>
              <a:gd name="connsiteY3" fmla="*/ 480615 h 480615"/>
              <a:gd name="connsiteX4" fmla="*/ 51215 w 2954287"/>
              <a:gd name="connsiteY4" fmla="*/ 454421 h 480615"/>
              <a:gd name="connsiteX0" fmla="*/ 0 w 2903072"/>
              <a:gd name="connsiteY0" fmla="*/ 454421 h 480615"/>
              <a:gd name="connsiteX1" fmla="*/ 231315 w 2903072"/>
              <a:gd name="connsiteY1" fmla="*/ 0 h 480615"/>
              <a:gd name="connsiteX2" fmla="*/ 2903072 w 2903072"/>
              <a:gd name="connsiteY2" fmla="*/ 396 h 480615"/>
              <a:gd name="connsiteX3" fmla="*/ 2630330 w 2903072"/>
              <a:gd name="connsiteY3" fmla="*/ 480615 h 480615"/>
              <a:gd name="connsiteX4" fmla="*/ 0 w 2903072"/>
              <a:gd name="connsiteY4" fmla="*/ 454421 h 480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3072" h="480615">
                <a:moveTo>
                  <a:pt x="0" y="454421"/>
                </a:moveTo>
                <a:lnTo>
                  <a:pt x="231315" y="0"/>
                </a:lnTo>
                <a:lnTo>
                  <a:pt x="2903072" y="396"/>
                </a:lnTo>
                <a:lnTo>
                  <a:pt x="2630330" y="480615"/>
                </a:lnTo>
                <a:lnTo>
                  <a:pt x="0" y="45442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14439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Eventueel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onderzoeken</a:t>
            </a:r>
            <a:r>
              <a:rPr lang="en-GB" dirty="0"/>
              <a:t> ...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9035" y="1823879"/>
            <a:ext cx="42862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598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fbeeldingsresulta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4993" y="2625725"/>
            <a:ext cx="6527007" cy="4232275"/>
          </a:xfrm>
          <a:prstGeom prst="rect">
            <a:avLst/>
          </a:prstGeom>
        </p:spPr>
      </p:pic>
      <p:sp>
        <p:nvSpPr>
          <p:cNvPr id="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Kinect 2.0</a:t>
            </a:r>
          </a:p>
        </p:txBody>
      </p:sp>
    </p:spTree>
    <p:extLst>
      <p:ext uri="{BB962C8B-B14F-4D97-AF65-F5344CB8AC3E}">
        <p14:creationId xmlns:p14="http://schemas.microsoft.com/office/powerpoint/2010/main" val="2576298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0" y="-505321"/>
          <a:ext cx="12192000" cy="9141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r:id="rId3" imgW="16253640" imgH="12190320" progId="">
                  <p:embed/>
                </p:oleObj>
              </mc:Choice>
              <mc:Fallback>
                <p:oleObj r:id="rId3" imgW="16253640" imgH="12190320" progId="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505321"/>
                        <a:ext cx="12192000" cy="91413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Arduino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48933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upload.wikimedia.org/wikipedia/commons/thumb/8/87/Arduino_Logo.svg/2000px-Arduino_Logo.svg.png"/>
          <p:cNvPicPr>
            <a:picLocks noChangeAspect="1" noChangeArrowheads="1"/>
          </p:cNvPicPr>
          <p:nvPr/>
        </p:nvPicPr>
        <p:blipFill rotWithShape="1"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8801" y="0"/>
            <a:ext cx="11633200" cy="6858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Arduino</a:t>
            </a:r>
            <a:endParaRPr lang="nl-BE" dirty="0"/>
          </a:p>
        </p:txBody>
      </p:sp>
      <p:pic>
        <p:nvPicPr>
          <p:cNvPr id="2050" name="Picture 2" descr="Afbeeldingsresultaat voor arduino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2250" y="111125"/>
            <a:ext cx="6667500" cy="5867401"/>
          </a:xfrm>
          <a:prstGeom prst="rect">
            <a:avLst/>
          </a:prstGeom>
          <a:noFill/>
          <a:effectLst>
            <a:outerShdw blurRad="533400" dist="444500" dir="4740000" sx="105000" sy="105000" algn="tl" rotWithShape="0">
              <a:prstClr val="black">
                <a:alpha val="1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725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6200" y="0"/>
            <a:ext cx="5499100" cy="6858000"/>
          </a:xfrm>
          <a:prstGeom prst="rect">
            <a:avLst/>
          </a:prstGeom>
        </p:spPr>
      </p:pic>
      <p:sp>
        <p:nvSpPr>
          <p:cNvPr id="6" name="Rechthoek 5"/>
          <p:cNvSpPr/>
          <p:nvPr/>
        </p:nvSpPr>
        <p:spPr>
          <a:xfrm>
            <a:off x="1117600" y="0"/>
            <a:ext cx="63881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/>
              <a:t>Rasberry</a:t>
            </a:r>
            <a:r>
              <a:rPr lang="nl-BE" dirty="0"/>
              <a:t> Pi</a:t>
            </a:r>
          </a:p>
        </p:txBody>
      </p:sp>
      <p:pic>
        <p:nvPicPr>
          <p:cNvPr id="4098" name="Picture 2" descr="https://wiki.openwrt.org/_media/media/raspberry_pi_foundation/rpi1bplus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016" b="15360"/>
          <a:stretch/>
        </p:blipFill>
        <p:spPr bwMode="auto">
          <a:xfrm>
            <a:off x="2581874" y="804862"/>
            <a:ext cx="9610126" cy="605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78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Sensoren</a:t>
            </a:r>
          </a:p>
        </p:txBody>
      </p:sp>
      <p:pic>
        <p:nvPicPr>
          <p:cNvPr id="1026" name="Picture 2" descr="http://7326097.s21i-7.faiusr.com/2/ABUIABACGAAg8db3swUohpS3RDDoBzjoB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59400" y="1"/>
            <a:ext cx="6832600" cy="683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756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0" y="0"/>
            <a:ext cx="1034868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645"/>
          <a:stretch/>
        </p:blipFill>
        <p:spPr>
          <a:xfrm>
            <a:off x="3164114" y="0"/>
            <a:ext cx="9027886" cy="6858000"/>
          </a:xfrm>
          <a:prstGeom prst="rect">
            <a:avLst/>
          </a:prstGeom>
        </p:spPr>
      </p:pic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/>
              <a:t>Kabels en geduld...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30778"/>
            <a:ext cx="527222" cy="52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340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774" t="6557" r="35068" b="1967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Software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30778"/>
            <a:ext cx="527222" cy="52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29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/>
              <a:t>Programmeren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30778"/>
            <a:ext cx="527222" cy="52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078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14516" y="1032782"/>
            <a:ext cx="12192000" cy="1325563"/>
          </a:xfrm>
        </p:spPr>
        <p:txBody>
          <a:bodyPr/>
          <a:lstStyle/>
          <a:p>
            <a:pPr algn="ctr"/>
            <a:r>
              <a:rPr lang="nl-BE" dirty="0"/>
              <a:t>Let </a:t>
            </a:r>
            <a:r>
              <a:rPr lang="nl-BE" dirty="0" err="1"/>
              <a:t>the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sz="5400" dirty="0">
                <a:solidFill>
                  <a:schemeClr val="accent1"/>
                </a:solidFill>
              </a:rPr>
              <a:t>Game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/>
              <a:t>begin...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9885" y="2746030"/>
            <a:ext cx="4083197" cy="2638769"/>
          </a:xfrm>
        </p:spPr>
      </p:pic>
    </p:spTree>
    <p:extLst>
      <p:ext uri="{BB962C8B-B14F-4D97-AF65-F5344CB8AC3E}">
        <p14:creationId xmlns:p14="http://schemas.microsoft.com/office/powerpoint/2010/main" val="3020295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Vrije vorm 5"/>
          <p:cNvSpPr/>
          <p:nvPr/>
        </p:nvSpPr>
        <p:spPr>
          <a:xfrm>
            <a:off x="3365500" y="3238500"/>
            <a:ext cx="4533900" cy="812800"/>
          </a:xfrm>
          <a:custGeom>
            <a:avLst/>
            <a:gdLst>
              <a:gd name="connsiteX0" fmla="*/ 63500 w 3937000"/>
              <a:gd name="connsiteY0" fmla="*/ 596900 h 635000"/>
              <a:gd name="connsiteX1" fmla="*/ 0 w 3937000"/>
              <a:gd name="connsiteY1" fmla="*/ 88900 h 635000"/>
              <a:gd name="connsiteX2" fmla="*/ 3937000 w 3937000"/>
              <a:gd name="connsiteY2" fmla="*/ 0 h 635000"/>
              <a:gd name="connsiteX3" fmla="*/ 3860800 w 3937000"/>
              <a:gd name="connsiteY3" fmla="*/ 635000 h 635000"/>
              <a:gd name="connsiteX4" fmla="*/ 63500 w 3937000"/>
              <a:gd name="connsiteY4" fmla="*/ 59690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0" h="635000">
                <a:moveTo>
                  <a:pt x="63500" y="596900"/>
                </a:moveTo>
                <a:lnTo>
                  <a:pt x="0" y="88900"/>
                </a:lnTo>
                <a:lnTo>
                  <a:pt x="3937000" y="0"/>
                </a:lnTo>
                <a:lnTo>
                  <a:pt x="3860800" y="635000"/>
                </a:lnTo>
                <a:lnTo>
                  <a:pt x="63500" y="5969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Vrije vorm 4"/>
          <p:cNvSpPr/>
          <p:nvPr/>
        </p:nvSpPr>
        <p:spPr>
          <a:xfrm>
            <a:off x="2552700" y="1701800"/>
            <a:ext cx="1384300" cy="609600"/>
          </a:xfrm>
          <a:custGeom>
            <a:avLst/>
            <a:gdLst>
              <a:gd name="connsiteX0" fmla="*/ 38100 w 1384300"/>
              <a:gd name="connsiteY0" fmla="*/ 114300 h 609600"/>
              <a:gd name="connsiteX1" fmla="*/ 1384300 w 1384300"/>
              <a:gd name="connsiteY1" fmla="*/ 0 h 609600"/>
              <a:gd name="connsiteX2" fmla="*/ 1282700 w 1384300"/>
              <a:gd name="connsiteY2" fmla="*/ 609600 h 609600"/>
              <a:gd name="connsiteX3" fmla="*/ 0 w 1384300"/>
              <a:gd name="connsiteY3" fmla="*/ 571500 h 609600"/>
              <a:gd name="connsiteX4" fmla="*/ 38100 w 1384300"/>
              <a:gd name="connsiteY4" fmla="*/ 1143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4300" h="609600">
                <a:moveTo>
                  <a:pt x="38100" y="114300"/>
                </a:moveTo>
                <a:lnTo>
                  <a:pt x="1384300" y="0"/>
                </a:lnTo>
                <a:lnTo>
                  <a:pt x="1282700" y="609600"/>
                </a:lnTo>
                <a:lnTo>
                  <a:pt x="0" y="571500"/>
                </a:lnTo>
                <a:lnTo>
                  <a:pt x="38100" y="1143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Component 1 - LEARN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nl-BE" altLang="en-US" dirty="0"/>
              <a:t>Leer een </a:t>
            </a:r>
            <a:r>
              <a:rPr lang="nl-BE" altLang="en-US" u="sng" dirty="0">
                <a:solidFill>
                  <a:srgbClr val="FFC000"/>
                </a:solidFill>
              </a:rPr>
              <a:t>nieuwe</a:t>
            </a:r>
            <a:r>
              <a:rPr lang="nl-BE" altLang="en-US" dirty="0">
                <a:solidFill>
                  <a:schemeClr val="accent2"/>
                </a:solidFill>
              </a:rPr>
              <a:t> </a:t>
            </a:r>
            <a:r>
              <a:rPr lang="nl-BE" altLang="en-US" dirty="0"/>
              <a:t>technologie/tool/component/…</a:t>
            </a:r>
          </a:p>
          <a:p>
            <a:pPr>
              <a:lnSpc>
                <a:spcPct val="80000"/>
              </a:lnSpc>
            </a:pPr>
            <a:endParaRPr lang="nl-BE" altLang="en-US" dirty="0"/>
          </a:p>
          <a:p>
            <a:pPr lvl="1">
              <a:lnSpc>
                <a:spcPct val="80000"/>
              </a:lnSpc>
            </a:pPr>
            <a:r>
              <a:rPr lang="nl-BE" altLang="en-US" dirty="0"/>
              <a:t>Naar keuze, maar iets dat je ook zal gebruiken in je project</a:t>
            </a:r>
          </a:p>
          <a:p>
            <a:pPr lvl="1">
              <a:lnSpc>
                <a:spcPct val="80000"/>
              </a:lnSpc>
            </a:pPr>
            <a:endParaRPr lang="nl-BE" altLang="en-US" dirty="0"/>
          </a:p>
          <a:p>
            <a:pPr lvl="1">
              <a:lnSpc>
                <a:spcPct val="80000"/>
              </a:lnSpc>
            </a:pPr>
            <a:r>
              <a:rPr lang="nl-BE" altLang="en-US" dirty="0"/>
              <a:t>Maak hierover </a:t>
            </a:r>
            <a:r>
              <a:rPr lang="nl-BE" altLang="en-US" sz="3600" b="1" dirty="0">
                <a:solidFill>
                  <a:schemeClr val="bg1"/>
                </a:solidFill>
              </a:rPr>
              <a:t>een (15 min) workshop </a:t>
            </a:r>
            <a:r>
              <a:rPr lang="nl-BE" altLang="en-US" dirty="0"/>
              <a:t>incl. demo voor je medestudenten </a:t>
            </a:r>
            <a:br>
              <a:rPr lang="nl-BE" altLang="en-US" dirty="0"/>
            </a:br>
            <a:r>
              <a:rPr lang="nl-BE" altLang="en-US" b="1" dirty="0"/>
              <a:t>(week 1 Periode 2)</a:t>
            </a:r>
          </a:p>
          <a:p>
            <a:pPr lvl="1">
              <a:lnSpc>
                <a:spcPct val="80000"/>
              </a:lnSpc>
            </a:pPr>
            <a:endParaRPr lang="nl-BE" altLang="en-US" dirty="0"/>
          </a:p>
          <a:p>
            <a:pPr lvl="1">
              <a:lnSpc>
                <a:spcPct val="80000"/>
              </a:lnSpc>
            </a:pPr>
            <a:r>
              <a:rPr lang="nl-BE" altLang="en-US" dirty="0"/>
              <a:t>Documentatie: tutorial/workshop</a:t>
            </a:r>
          </a:p>
          <a:p>
            <a:pPr lvl="1">
              <a:lnSpc>
                <a:spcPct val="80000"/>
              </a:lnSpc>
            </a:pPr>
            <a:endParaRPr lang="nl-BE" altLang="en-US" dirty="0"/>
          </a:p>
          <a:p>
            <a:pPr lvl="1">
              <a:lnSpc>
                <a:spcPct val="80000"/>
              </a:lnSpc>
            </a:pPr>
            <a:r>
              <a:rPr lang="nl-BE" altLang="en-US" dirty="0"/>
              <a:t>Werkvorm naar keuze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71914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Vrije vorm 5"/>
          <p:cNvSpPr/>
          <p:nvPr/>
        </p:nvSpPr>
        <p:spPr>
          <a:xfrm>
            <a:off x="1630680" y="3691890"/>
            <a:ext cx="2586991" cy="748792"/>
          </a:xfrm>
          <a:custGeom>
            <a:avLst/>
            <a:gdLst>
              <a:gd name="connsiteX0" fmla="*/ 63500 w 3937000"/>
              <a:gd name="connsiteY0" fmla="*/ 596900 h 635000"/>
              <a:gd name="connsiteX1" fmla="*/ 0 w 3937000"/>
              <a:gd name="connsiteY1" fmla="*/ 88900 h 635000"/>
              <a:gd name="connsiteX2" fmla="*/ 3937000 w 3937000"/>
              <a:gd name="connsiteY2" fmla="*/ 0 h 635000"/>
              <a:gd name="connsiteX3" fmla="*/ 3860800 w 3937000"/>
              <a:gd name="connsiteY3" fmla="*/ 635000 h 635000"/>
              <a:gd name="connsiteX4" fmla="*/ 63500 w 3937000"/>
              <a:gd name="connsiteY4" fmla="*/ 596900 h 635000"/>
              <a:gd name="connsiteX0" fmla="*/ 63500 w 3937000"/>
              <a:gd name="connsiteY0" fmla="*/ 596900 h 596900"/>
              <a:gd name="connsiteX1" fmla="*/ 0 w 3937000"/>
              <a:gd name="connsiteY1" fmla="*/ 88900 h 596900"/>
              <a:gd name="connsiteX2" fmla="*/ 3937000 w 3937000"/>
              <a:gd name="connsiteY2" fmla="*/ 0 h 596900"/>
              <a:gd name="connsiteX3" fmla="*/ 3774813 w 3937000"/>
              <a:gd name="connsiteY3" fmla="*/ 563563 h 596900"/>
              <a:gd name="connsiteX4" fmla="*/ 63500 w 3937000"/>
              <a:gd name="connsiteY4" fmla="*/ 596900 h 596900"/>
              <a:gd name="connsiteX0" fmla="*/ 1 w 3873501"/>
              <a:gd name="connsiteY0" fmla="*/ 596900 h 596900"/>
              <a:gd name="connsiteX1" fmla="*/ 96192 w 3873501"/>
              <a:gd name="connsiteY1" fmla="*/ 160338 h 596900"/>
              <a:gd name="connsiteX2" fmla="*/ 3873501 w 3873501"/>
              <a:gd name="connsiteY2" fmla="*/ 0 h 596900"/>
              <a:gd name="connsiteX3" fmla="*/ 3711314 w 3873501"/>
              <a:gd name="connsiteY3" fmla="*/ 563563 h 596900"/>
              <a:gd name="connsiteX4" fmla="*/ 1 w 3873501"/>
              <a:gd name="connsiteY4" fmla="*/ 596900 h 596900"/>
              <a:gd name="connsiteX0" fmla="*/ -1 w 3873499"/>
              <a:gd name="connsiteY0" fmla="*/ 596900 h 596900"/>
              <a:gd name="connsiteX1" fmla="*/ 96190 w 3873499"/>
              <a:gd name="connsiteY1" fmla="*/ 160338 h 596900"/>
              <a:gd name="connsiteX2" fmla="*/ 3873499 w 3873499"/>
              <a:gd name="connsiteY2" fmla="*/ 0 h 596900"/>
              <a:gd name="connsiteX3" fmla="*/ 3846436 w 3873499"/>
              <a:gd name="connsiteY3" fmla="*/ 569516 h 596900"/>
              <a:gd name="connsiteX4" fmla="*/ -1 w 3873499"/>
              <a:gd name="connsiteY4" fmla="*/ 596900 h 596900"/>
              <a:gd name="connsiteX0" fmla="*/ 1 w 4131463"/>
              <a:gd name="connsiteY0" fmla="*/ 584994 h 584994"/>
              <a:gd name="connsiteX1" fmla="*/ 96192 w 4131463"/>
              <a:gd name="connsiteY1" fmla="*/ 148432 h 584994"/>
              <a:gd name="connsiteX2" fmla="*/ 4131464 w 4131463"/>
              <a:gd name="connsiteY2" fmla="*/ 0 h 584994"/>
              <a:gd name="connsiteX3" fmla="*/ 3846438 w 4131463"/>
              <a:gd name="connsiteY3" fmla="*/ 557610 h 584994"/>
              <a:gd name="connsiteX4" fmla="*/ 1 w 4131463"/>
              <a:gd name="connsiteY4" fmla="*/ 584994 h 584994"/>
              <a:gd name="connsiteX0" fmla="*/ 38932 w 4170396"/>
              <a:gd name="connsiteY0" fmla="*/ 584994 h 584994"/>
              <a:gd name="connsiteX1" fmla="*/ 0 w 4170396"/>
              <a:gd name="connsiteY1" fmla="*/ 65088 h 584994"/>
              <a:gd name="connsiteX2" fmla="*/ 4170395 w 4170396"/>
              <a:gd name="connsiteY2" fmla="*/ 0 h 584994"/>
              <a:gd name="connsiteX3" fmla="*/ 3885369 w 4170396"/>
              <a:gd name="connsiteY3" fmla="*/ 557610 h 584994"/>
              <a:gd name="connsiteX4" fmla="*/ 38932 w 4170396"/>
              <a:gd name="connsiteY4" fmla="*/ 584994 h 58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0396" h="584994">
                <a:moveTo>
                  <a:pt x="38932" y="584994"/>
                </a:moveTo>
                <a:lnTo>
                  <a:pt x="0" y="65088"/>
                </a:lnTo>
                <a:lnTo>
                  <a:pt x="4170395" y="0"/>
                </a:lnTo>
                <a:lnTo>
                  <a:pt x="3885369" y="557610"/>
                </a:lnTo>
                <a:lnTo>
                  <a:pt x="38932" y="5849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Vrije vorm 4"/>
          <p:cNvSpPr/>
          <p:nvPr/>
        </p:nvSpPr>
        <p:spPr>
          <a:xfrm>
            <a:off x="1322479" y="4410202"/>
            <a:ext cx="8198711" cy="1015742"/>
          </a:xfrm>
          <a:custGeom>
            <a:avLst/>
            <a:gdLst>
              <a:gd name="connsiteX0" fmla="*/ 38100 w 1384300"/>
              <a:gd name="connsiteY0" fmla="*/ 114300 h 609600"/>
              <a:gd name="connsiteX1" fmla="*/ 1384300 w 1384300"/>
              <a:gd name="connsiteY1" fmla="*/ 0 h 609600"/>
              <a:gd name="connsiteX2" fmla="*/ 1282700 w 1384300"/>
              <a:gd name="connsiteY2" fmla="*/ 609600 h 609600"/>
              <a:gd name="connsiteX3" fmla="*/ 0 w 1384300"/>
              <a:gd name="connsiteY3" fmla="*/ 571500 h 609600"/>
              <a:gd name="connsiteX4" fmla="*/ 38100 w 1384300"/>
              <a:gd name="connsiteY4" fmla="*/ 114300 h 609600"/>
              <a:gd name="connsiteX0" fmla="*/ 38100 w 5260340"/>
              <a:gd name="connsiteY0" fmla="*/ 114300 h 731520"/>
              <a:gd name="connsiteX1" fmla="*/ 1384300 w 5260340"/>
              <a:gd name="connsiteY1" fmla="*/ 0 h 731520"/>
              <a:gd name="connsiteX2" fmla="*/ 5260340 w 5260340"/>
              <a:gd name="connsiteY2" fmla="*/ 731520 h 731520"/>
              <a:gd name="connsiteX3" fmla="*/ 0 w 5260340"/>
              <a:gd name="connsiteY3" fmla="*/ 571500 h 731520"/>
              <a:gd name="connsiteX4" fmla="*/ 38100 w 5260340"/>
              <a:gd name="connsiteY4" fmla="*/ 114300 h 731520"/>
              <a:gd name="connsiteX0" fmla="*/ 38100 w 5621020"/>
              <a:gd name="connsiteY0" fmla="*/ 144780 h 762000"/>
              <a:gd name="connsiteX1" fmla="*/ 5621020 w 5621020"/>
              <a:gd name="connsiteY1" fmla="*/ 0 h 762000"/>
              <a:gd name="connsiteX2" fmla="*/ 5260340 w 5621020"/>
              <a:gd name="connsiteY2" fmla="*/ 762000 h 762000"/>
              <a:gd name="connsiteX3" fmla="*/ 0 w 5621020"/>
              <a:gd name="connsiteY3" fmla="*/ 601980 h 762000"/>
              <a:gd name="connsiteX4" fmla="*/ 38100 w 5621020"/>
              <a:gd name="connsiteY4" fmla="*/ 144780 h 762000"/>
              <a:gd name="connsiteX0" fmla="*/ 38100 w 5621020"/>
              <a:gd name="connsiteY0" fmla="*/ 144780 h 647700"/>
              <a:gd name="connsiteX1" fmla="*/ 5621020 w 5621020"/>
              <a:gd name="connsiteY1" fmla="*/ 0 h 647700"/>
              <a:gd name="connsiteX2" fmla="*/ 5176520 w 5621020"/>
              <a:gd name="connsiteY2" fmla="*/ 647700 h 647700"/>
              <a:gd name="connsiteX3" fmla="*/ 0 w 5621020"/>
              <a:gd name="connsiteY3" fmla="*/ 601980 h 647700"/>
              <a:gd name="connsiteX4" fmla="*/ 38100 w 5621020"/>
              <a:gd name="connsiteY4" fmla="*/ 144780 h 647700"/>
              <a:gd name="connsiteX0" fmla="*/ 220980 w 5621020"/>
              <a:gd name="connsiteY0" fmla="*/ 160020 h 647700"/>
              <a:gd name="connsiteX1" fmla="*/ 5621020 w 5621020"/>
              <a:gd name="connsiteY1" fmla="*/ 0 h 647700"/>
              <a:gd name="connsiteX2" fmla="*/ 5176520 w 5621020"/>
              <a:gd name="connsiteY2" fmla="*/ 647700 h 647700"/>
              <a:gd name="connsiteX3" fmla="*/ 0 w 5621020"/>
              <a:gd name="connsiteY3" fmla="*/ 601980 h 647700"/>
              <a:gd name="connsiteX4" fmla="*/ 220980 w 5621020"/>
              <a:gd name="connsiteY4" fmla="*/ 160020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21020" h="647700">
                <a:moveTo>
                  <a:pt x="220980" y="160020"/>
                </a:moveTo>
                <a:lnTo>
                  <a:pt x="5621020" y="0"/>
                </a:lnTo>
                <a:lnTo>
                  <a:pt x="5176520" y="647700"/>
                </a:lnTo>
                <a:lnTo>
                  <a:pt x="0" y="601980"/>
                </a:lnTo>
                <a:lnTo>
                  <a:pt x="220980" y="16002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nl-BE" altLang="en-US" dirty="0"/>
              <a:t>Maak een project (App/game/</a:t>
            </a:r>
            <a:r>
              <a:rPr lang="nl-BE" altLang="en-US" dirty="0" err="1"/>
              <a:t>serious</a:t>
            </a:r>
            <a:r>
              <a:rPr lang="nl-BE" altLang="en-US" dirty="0"/>
              <a:t> game/…)</a:t>
            </a:r>
          </a:p>
          <a:p>
            <a:pPr>
              <a:lnSpc>
                <a:spcPct val="80000"/>
              </a:lnSpc>
            </a:pPr>
            <a:endParaRPr lang="nl-BE" altLang="en-US" dirty="0"/>
          </a:p>
          <a:p>
            <a:pPr>
              <a:lnSpc>
                <a:spcPct val="80000"/>
              </a:lnSpc>
            </a:pPr>
            <a:endParaRPr lang="nl-BE" altLang="en-US" dirty="0"/>
          </a:p>
          <a:p>
            <a:pPr lvl="1">
              <a:lnSpc>
                <a:spcPct val="80000"/>
              </a:lnSpc>
            </a:pPr>
            <a:r>
              <a:rPr lang="nl-BE" altLang="en-US" dirty="0"/>
              <a:t>Binnen het Virtual &amp; 3D domein</a:t>
            </a:r>
          </a:p>
          <a:p>
            <a:pPr lvl="1">
              <a:lnSpc>
                <a:spcPct val="80000"/>
              </a:lnSpc>
            </a:pPr>
            <a:endParaRPr lang="nl-BE" altLang="en-US" dirty="0"/>
          </a:p>
          <a:p>
            <a:pPr lvl="1">
              <a:lnSpc>
                <a:spcPct val="80000"/>
              </a:lnSpc>
            </a:pPr>
            <a:r>
              <a:rPr lang="nl-BE" altLang="en-US" b="1" dirty="0">
                <a:solidFill>
                  <a:schemeClr val="accent1"/>
                </a:solidFill>
              </a:rPr>
              <a:t> </a:t>
            </a:r>
            <a:r>
              <a:rPr lang="nl-BE" altLang="en-US" b="1" dirty="0">
                <a:solidFill>
                  <a:schemeClr val="bg1"/>
                </a:solidFill>
              </a:rPr>
              <a:t>Dynamische teams </a:t>
            </a:r>
            <a:r>
              <a:rPr lang="nl-BE" altLang="en-US" sz="1600" dirty="0"/>
              <a:t>(één hoofdteam, maar voor elke deelopdracht wisselt de samenstelling)</a:t>
            </a:r>
          </a:p>
          <a:p>
            <a:pPr marL="457200" lvl="1" indent="0">
              <a:lnSpc>
                <a:spcPct val="80000"/>
              </a:lnSpc>
              <a:buNone/>
            </a:pPr>
            <a:endParaRPr lang="nl-BE" altLang="en-US" dirty="0"/>
          </a:p>
          <a:p>
            <a:pPr lvl="1">
              <a:lnSpc>
                <a:spcPct val="80000"/>
              </a:lnSpc>
            </a:pPr>
            <a:r>
              <a:rPr lang="nl-BE" altLang="en-US" dirty="0">
                <a:solidFill>
                  <a:schemeClr val="accent1"/>
                </a:solidFill>
              </a:rPr>
              <a:t> </a:t>
            </a:r>
            <a:r>
              <a:rPr lang="nl-BE" altLang="en-US" dirty="0">
                <a:solidFill>
                  <a:schemeClr val="bg1"/>
                </a:solidFill>
              </a:rPr>
              <a:t>Binnen thema:	</a:t>
            </a:r>
            <a:r>
              <a:rPr lang="nl-BE" altLang="en-US" b="1" dirty="0" err="1">
                <a:solidFill>
                  <a:schemeClr val="bg1"/>
                </a:solidFill>
              </a:rPr>
              <a:t>Skillslab</a:t>
            </a:r>
            <a:r>
              <a:rPr lang="nl-BE" altLang="en-US" b="1" dirty="0">
                <a:solidFill>
                  <a:schemeClr val="bg1"/>
                </a:solidFill>
              </a:rPr>
              <a:t> Verpleegkunde:</a:t>
            </a:r>
            <a:br>
              <a:rPr lang="nl-BE" altLang="en-US" dirty="0">
                <a:solidFill>
                  <a:schemeClr val="bg1"/>
                </a:solidFill>
              </a:rPr>
            </a:br>
            <a:r>
              <a:rPr lang="nl-BE" altLang="en-US" dirty="0">
                <a:solidFill>
                  <a:schemeClr val="bg1"/>
                </a:solidFill>
              </a:rPr>
              <a:t>			</a:t>
            </a:r>
            <a:r>
              <a:rPr lang="nl-BE" sz="1800" b="1" dirty="0">
                <a:solidFill>
                  <a:schemeClr val="bg1"/>
                </a:solidFill>
              </a:rPr>
              <a:t>VR – simulatie oefening toedienen juiste medicatie</a:t>
            </a:r>
            <a:endParaRPr lang="nl-BE" altLang="en-US" sz="1800" b="1" dirty="0">
              <a:solidFill>
                <a:schemeClr val="bg1"/>
              </a:solidFill>
              <a:latin typeface="Magneto" panose="04030805050802020D02" pitchFamily="82" charset="0"/>
            </a:endParaRPr>
          </a:p>
          <a:p>
            <a:endParaRPr lang="nl-B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Component 2 - </a:t>
            </a:r>
            <a:r>
              <a:rPr lang="nl-BE" dirty="0" err="1"/>
              <a:t>Create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76667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Vrije vorm 7"/>
          <p:cNvSpPr/>
          <p:nvPr/>
        </p:nvSpPr>
        <p:spPr>
          <a:xfrm>
            <a:off x="1492250" y="4316095"/>
            <a:ext cx="1910080" cy="434340"/>
          </a:xfrm>
          <a:custGeom>
            <a:avLst/>
            <a:gdLst>
              <a:gd name="connsiteX0" fmla="*/ 38100 w 1384300"/>
              <a:gd name="connsiteY0" fmla="*/ 114300 h 609600"/>
              <a:gd name="connsiteX1" fmla="*/ 1384300 w 1384300"/>
              <a:gd name="connsiteY1" fmla="*/ 0 h 609600"/>
              <a:gd name="connsiteX2" fmla="*/ 1282700 w 1384300"/>
              <a:gd name="connsiteY2" fmla="*/ 609600 h 609600"/>
              <a:gd name="connsiteX3" fmla="*/ 0 w 1384300"/>
              <a:gd name="connsiteY3" fmla="*/ 571500 h 609600"/>
              <a:gd name="connsiteX4" fmla="*/ 38100 w 1384300"/>
              <a:gd name="connsiteY4" fmla="*/ 114300 h 609600"/>
              <a:gd name="connsiteX0" fmla="*/ 38100 w 5260340"/>
              <a:gd name="connsiteY0" fmla="*/ 114300 h 731520"/>
              <a:gd name="connsiteX1" fmla="*/ 1384300 w 5260340"/>
              <a:gd name="connsiteY1" fmla="*/ 0 h 731520"/>
              <a:gd name="connsiteX2" fmla="*/ 5260340 w 5260340"/>
              <a:gd name="connsiteY2" fmla="*/ 731520 h 731520"/>
              <a:gd name="connsiteX3" fmla="*/ 0 w 5260340"/>
              <a:gd name="connsiteY3" fmla="*/ 571500 h 731520"/>
              <a:gd name="connsiteX4" fmla="*/ 38100 w 5260340"/>
              <a:gd name="connsiteY4" fmla="*/ 114300 h 731520"/>
              <a:gd name="connsiteX0" fmla="*/ 38100 w 5621020"/>
              <a:gd name="connsiteY0" fmla="*/ 144780 h 762000"/>
              <a:gd name="connsiteX1" fmla="*/ 5621020 w 5621020"/>
              <a:gd name="connsiteY1" fmla="*/ 0 h 762000"/>
              <a:gd name="connsiteX2" fmla="*/ 5260340 w 5621020"/>
              <a:gd name="connsiteY2" fmla="*/ 762000 h 762000"/>
              <a:gd name="connsiteX3" fmla="*/ 0 w 5621020"/>
              <a:gd name="connsiteY3" fmla="*/ 601980 h 762000"/>
              <a:gd name="connsiteX4" fmla="*/ 38100 w 5621020"/>
              <a:gd name="connsiteY4" fmla="*/ 144780 h 762000"/>
              <a:gd name="connsiteX0" fmla="*/ 38100 w 5621020"/>
              <a:gd name="connsiteY0" fmla="*/ 144780 h 647700"/>
              <a:gd name="connsiteX1" fmla="*/ 5621020 w 5621020"/>
              <a:gd name="connsiteY1" fmla="*/ 0 h 647700"/>
              <a:gd name="connsiteX2" fmla="*/ 5176520 w 5621020"/>
              <a:gd name="connsiteY2" fmla="*/ 647700 h 647700"/>
              <a:gd name="connsiteX3" fmla="*/ 0 w 5621020"/>
              <a:gd name="connsiteY3" fmla="*/ 601980 h 647700"/>
              <a:gd name="connsiteX4" fmla="*/ 38100 w 5621020"/>
              <a:gd name="connsiteY4" fmla="*/ 144780 h 647700"/>
              <a:gd name="connsiteX0" fmla="*/ 220980 w 5621020"/>
              <a:gd name="connsiteY0" fmla="*/ 160020 h 647700"/>
              <a:gd name="connsiteX1" fmla="*/ 5621020 w 5621020"/>
              <a:gd name="connsiteY1" fmla="*/ 0 h 647700"/>
              <a:gd name="connsiteX2" fmla="*/ 5176520 w 5621020"/>
              <a:gd name="connsiteY2" fmla="*/ 647700 h 647700"/>
              <a:gd name="connsiteX3" fmla="*/ 0 w 5621020"/>
              <a:gd name="connsiteY3" fmla="*/ 601980 h 647700"/>
              <a:gd name="connsiteX4" fmla="*/ 220980 w 5621020"/>
              <a:gd name="connsiteY4" fmla="*/ 160020 h 647700"/>
              <a:gd name="connsiteX0" fmla="*/ 220980 w 5621020"/>
              <a:gd name="connsiteY0" fmla="*/ 160020 h 601980"/>
              <a:gd name="connsiteX1" fmla="*/ 5621020 w 5621020"/>
              <a:gd name="connsiteY1" fmla="*/ 0 h 601980"/>
              <a:gd name="connsiteX2" fmla="*/ 3027680 w 5621020"/>
              <a:gd name="connsiteY2" fmla="*/ 525780 h 601980"/>
              <a:gd name="connsiteX3" fmla="*/ 0 w 5621020"/>
              <a:gd name="connsiteY3" fmla="*/ 601980 h 601980"/>
              <a:gd name="connsiteX4" fmla="*/ 220980 w 5621020"/>
              <a:gd name="connsiteY4" fmla="*/ 160020 h 601980"/>
              <a:gd name="connsiteX0" fmla="*/ 220980 w 3190240"/>
              <a:gd name="connsiteY0" fmla="*/ 7620 h 449580"/>
              <a:gd name="connsiteX1" fmla="*/ 3190240 w 3190240"/>
              <a:gd name="connsiteY1" fmla="*/ 0 h 449580"/>
              <a:gd name="connsiteX2" fmla="*/ 3027680 w 3190240"/>
              <a:gd name="connsiteY2" fmla="*/ 373380 h 449580"/>
              <a:gd name="connsiteX3" fmla="*/ 0 w 3190240"/>
              <a:gd name="connsiteY3" fmla="*/ 449580 h 449580"/>
              <a:gd name="connsiteX4" fmla="*/ 220980 w 3190240"/>
              <a:gd name="connsiteY4" fmla="*/ 7620 h 449580"/>
              <a:gd name="connsiteX0" fmla="*/ 0 w 2969260"/>
              <a:gd name="connsiteY0" fmla="*/ 7620 h 373380"/>
              <a:gd name="connsiteX1" fmla="*/ 2969260 w 2969260"/>
              <a:gd name="connsiteY1" fmla="*/ 0 h 373380"/>
              <a:gd name="connsiteX2" fmla="*/ 2806700 w 2969260"/>
              <a:gd name="connsiteY2" fmla="*/ 373380 h 373380"/>
              <a:gd name="connsiteX3" fmla="*/ 114300 w 2969260"/>
              <a:gd name="connsiteY3" fmla="*/ 365760 h 373380"/>
              <a:gd name="connsiteX4" fmla="*/ 0 w 2969260"/>
              <a:gd name="connsiteY4" fmla="*/ 7620 h 373380"/>
              <a:gd name="connsiteX0" fmla="*/ 0 w 2854960"/>
              <a:gd name="connsiteY0" fmla="*/ 45720 h 373380"/>
              <a:gd name="connsiteX1" fmla="*/ 2854960 w 2854960"/>
              <a:gd name="connsiteY1" fmla="*/ 0 h 373380"/>
              <a:gd name="connsiteX2" fmla="*/ 2692400 w 2854960"/>
              <a:gd name="connsiteY2" fmla="*/ 373380 h 373380"/>
              <a:gd name="connsiteX3" fmla="*/ 0 w 2854960"/>
              <a:gd name="connsiteY3" fmla="*/ 365760 h 373380"/>
              <a:gd name="connsiteX4" fmla="*/ 0 w 2854960"/>
              <a:gd name="connsiteY4" fmla="*/ 45720 h 373380"/>
              <a:gd name="connsiteX0" fmla="*/ 0 w 2854960"/>
              <a:gd name="connsiteY0" fmla="*/ 45720 h 419100"/>
              <a:gd name="connsiteX1" fmla="*/ 2854960 w 2854960"/>
              <a:gd name="connsiteY1" fmla="*/ 0 h 419100"/>
              <a:gd name="connsiteX2" fmla="*/ 2692400 w 2854960"/>
              <a:gd name="connsiteY2" fmla="*/ 419100 h 419100"/>
              <a:gd name="connsiteX3" fmla="*/ 0 w 2854960"/>
              <a:gd name="connsiteY3" fmla="*/ 365760 h 419100"/>
              <a:gd name="connsiteX4" fmla="*/ 0 w 2854960"/>
              <a:gd name="connsiteY4" fmla="*/ 45720 h 419100"/>
              <a:gd name="connsiteX0" fmla="*/ 0 w 2854960"/>
              <a:gd name="connsiteY0" fmla="*/ 45720 h 411480"/>
              <a:gd name="connsiteX1" fmla="*/ 2854960 w 2854960"/>
              <a:gd name="connsiteY1" fmla="*/ 0 h 411480"/>
              <a:gd name="connsiteX2" fmla="*/ 2128520 w 2854960"/>
              <a:gd name="connsiteY2" fmla="*/ 411480 h 411480"/>
              <a:gd name="connsiteX3" fmla="*/ 0 w 2854960"/>
              <a:gd name="connsiteY3" fmla="*/ 365760 h 411480"/>
              <a:gd name="connsiteX4" fmla="*/ 0 w 2854960"/>
              <a:gd name="connsiteY4" fmla="*/ 45720 h 411480"/>
              <a:gd name="connsiteX0" fmla="*/ 0 w 2146300"/>
              <a:gd name="connsiteY0" fmla="*/ 30480 h 396240"/>
              <a:gd name="connsiteX1" fmla="*/ 2146300 w 2146300"/>
              <a:gd name="connsiteY1" fmla="*/ 0 h 396240"/>
              <a:gd name="connsiteX2" fmla="*/ 2128520 w 2146300"/>
              <a:gd name="connsiteY2" fmla="*/ 396240 h 396240"/>
              <a:gd name="connsiteX3" fmla="*/ 0 w 2146300"/>
              <a:gd name="connsiteY3" fmla="*/ 350520 h 396240"/>
              <a:gd name="connsiteX4" fmla="*/ 0 w 2146300"/>
              <a:gd name="connsiteY4" fmla="*/ 30480 h 396240"/>
              <a:gd name="connsiteX0" fmla="*/ 0 w 2146300"/>
              <a:gd name="connsiteY0" fmla="*/ 30480 h 396240"/>
              <a:gd name="connsiteX1" fmla="*/ 2146300 w 2146300"/>
              <a:gd name="connsiteY1" fmla="*/ 0 h 396240"/>
              <a:gd name="connsiteX2" fmla="*/ 2128520 w 2146300"/>
              <a:gd name="connsiteY2" fmla="*/ 396240 h 396240"/>
              <a:gd name="connsiteX3" fmla="*/ 327660 w 2146300"/>
              <a:gd name="connsiteY3" fmla="*/ 320040 h 396240"/>
              <a:gd name="connsiteX4" fmla="*/ 0 w 2146300"/>
              <a:gd name="connsiteY4" fmla="*/ 30480 h 396240"/>
              <a:gd name="connsiteX0" fmla="*/ 53340 w 1818640"/>
              <a:gd name="connsiteY0" fmla="*/ 0 h 434340"/>
              <a:gd name="connsiteX1" fmla="*/ 1818640 w 1818640"/>
              <a:gd name="connsiteY1" fmla="*/ 38100 h 434340"/>
              <a:gd name="connsiteX2" fmla="*/ 1800860 w 1818640"/>
              <a:gd name="connsiteY2" fmla="*/ 434340 h 434340"/>
              <a:gd name="connsiteX3" fmla="*/ 0 w 1818640"/>
              <a:gd name="connsiteY3" fmla="*/ 358140 h 434340"/>
              <a:gd name="connsiteX4" fmla="*/ 53340 w 1818640"/>
              <a:gd name="connsiteY4" fmla="*/ 0 h 434340"/>
              <a:gd name="connsiteX0" fmla="*/ 144780 w 1910080"/>
              <a:gd name="connsiteY0" fmla="*/ 0 h 434340"/>
              <a:gd name="connsiteX1" fmla="*/ 1910080 w 1910080"/>
              <a:gd name="connsiteY1" fmla="*/ 38100 h 434340"/>
              <a:gd name="connsiteX2" fmla="*/ 1892300 w 1910080"/>
              <a:gd name="connsiteY2" fmla="*/ 434340 h 434340"/>
              <a:gd name="connsiteX3" fmla="*/ 0 w 1910080"/>
              <a:gd name="connsiteY3" fmla="*/ 396240 h 434340"/>
              <a:gd name="connsiteX4" fmla="*/ 144780 w 1910080"/>
              <a:gd name="connsiteY4" fmla="*/ 0 h 434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0080" h="434340">
                <a:moveTo>
                  <a:pt x="144780" y="0"/>
                </a:moveTo>
                <a:lnTo>
                  <a:pt x="1910080" y="38100"/>
                </a:lnTo>
                <a:lnTo>
                  <a:pt x="1892300" y="434340"/>
                </a:lnTo>
                <a:lnTo>
                  <a:pt x="0" y="396240"/>
                </a:lnTo>
                <a:lnTo>
                  <a:pt x="14478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Vrije vorm 4"/>
          <p:cNvSpPr/>
          <p:nvPr/>
        </p:nvSpPr>
        <p:spPr>
          <a:xfrm>
            <a:off x="3305810" y="2662555"/>
            <a:ext cx="2854960" cy="419100"/>
          </a:xfrm>
          <a:custGeom>
            <a:avLst/>
            <a:gdLst>
              <a:gd name="connsiteX0" fmla="*/ 38100 w 1384300"/>
              <a:gd name="connsiteY0" fmla="*/ 114300 h 609600"/>
              <a:gd name="connsiteX1" fmla="*/ 1384300 w 1384300"/>
              <a:gd name="connsiteY1" fmla="*/ 0 h 609600"/>
              <a:gd name="connsiteX2" fmla="*/ 1282700 w 1384300"/>
              <a:gd name="connsiteY2" fmla="*/ 609600 h 609600"/>
              <a:gd name="connsiteX3" fmla="*/ 0 w 1384300"/>
              <a:gd name="connsiteY3" fmla="*/ 571500 h 609600"/>
              <a:gd name="connsiteX4" fmla="*/ 38100 w 1384300"/>
              <a:gd name="connsiteY4" fmla="*/ 114300 h 609600"/>
              <a:gd name="connsiteX0" fmla="*/ 38100 w 5260340"/>
              <a:gd name="connsiteY0" fmla="*/ 114300 h 731520"/>
              <a:gd name="connsiteX1" fmla="*/ 1384300 w 5260340"/>
              <a:gd name="connsiteY1" fmla="*/ 0 h 731520"/>
              <a:gd name="connsiteX2" fmla="*/ 5260340 w 5260340"/>
              <a:gd name="connsiteY2" fmla="*/ 731520 h 731520"/>
              <a:gd name="connsiteX3" fmla="*/ 0 w 5260340"/>
              <a:gd name="connsiteY3" fmla="*/ 571500 h 731520"/>
              <a:gd name="connsiteX4" fmla="*/ 38100 w 5260340"/>
              <a:gd name="connsiteY4" fmla="*/ 114300 h 731520"/>
              <a:gd name="connsiteX0" fmla="*/ 38100 w 5621020"/>
              <a:gd name="connsiteY0" fmla="*/ 144780 h 762000"/>
              <a:gd name="connsiteX1" fmla="*/ 5621020 w 5621020"/>
              <a:gd name="connsiteY1" fmla="*/ 0 h 762000"/>
              <a:gd name="connsiteX2" fmla="*/ 5260340 w 5621020"/>
              <a:gd name="connsiteY2" fmla="*/ 762000 h 762000"/>
              <a:gd name="connsiteX3" fmla="*/ 0 w 5621020"/>
              <a:gd name="connsiteY3" fmla="*/ 601980 h 762000"/>
              <a:gd name="connsiteX4" fmla="*/ 38100 w 5621020"/>
              <a:gd name="connsiteY4" fmla="*/ 144780 h 762000"/>
              <a:gd name="connsiteX0" fmla="*/ 38100 w 5621020"/>
              <a:gd name="connsiteY0" fmla="*/ 144780 h 647700"/>
              <a:gd name="connsiteX1" fmla="*/ 5621020 w 5621020"/>
              <a:gd name="connsiteY1" fmla="*/ 0 h 647700"/>
              <a:gd name="connsiteX2" fmla="*/ 5176520 w 5621020"/>
              <a:gd name="connsiteY2" fmla="*/ 647700 h 647700"/>
              <a:gd name="connsiteX3" fmla="*/ 0 w 5621020"/>
              <a:gd name="connsiteY3" fmla="*/ 601980 h 647700"/>
              <a:gd name="connsiteX4" fmla="*/ 38100 w 5621020"/>
              <a:gd name="connsiteY4" fmla="*/ 144780 h 647700"/>
              <a:gd name="connsiteX0" fmla="*/ 220980 w 5621020"/>
              <a:gd name="connsiteY0" fmla="*/ 160020 h 647700"/>
              <a:gd name="connsiteX1" fmla="*/ 5621020 w 5621020"/>
              <a:gd name="connsiteY1" fmla="*/ 0 h 647700"/>
              <a:gd name="connsiteX2" fmla="*/ 5176520 w 5621020"/>
              <a:gd name="connsiteY2" fmla="*/ 647700 h 647700"/>
              <a:gd name="connsiteX3" fmla="*/ 0 w 5621020"/>
              <a:gd name="connsiteY3" fmla="*/ 601980 h 647700"/>
              <a:gd name="connsiteX4" fmla="*/ 220980 w 5621020"/>
              <a:gd name="connsiteY4" fmla="*/ 160020 h 647700"/>
              <a:gd name="connsiteX0" fmla="*/ 220980 w 5621020"/>
              <a:gd name="connsiteY0" fmla="*/ 160020 h 601980"/>
              <a:gd name="connsiteX1" fmla="*/ 5621020 w 5621020"/>
              <a:gd name="connsiteY1" fmla="*/ 0 h 601980"/>
              <a:gd name="connsiteX2" fmla="*/ 3027680 w 5621020"/>
              <a:gd name="connsiteY2" fmla="*/ 525780 h 601980"/>
              <a:gd name="connsiteX3" fmla="*/ 0 w 5621020"/>
              <a:gd name="connsiteY3" fmla="*/ 601980 h 601980"/>
              <a:gd name="connsiteX4" fmla="*/ 220980 w 5621020"/>
              <a:gd name="connsiteY4" fmla="*/ 160020 h 601980"/>
              <a:gd name="connsiteX0" fmla="*/ 220980 w 3190240"/>
              <a:gd name="connsiteY0" fmla="*/ 7620 h 449580"/>
              <a:gd name="connsiteX1" fmla="*/ 3190240 w 3190240"/>
              <a:gd name="connsiteY1" fmla="*/ 0 h 449580"/>
              <a:gd name="connsiteX2" fmla="*/ 3027680 w 3190240"/>
              <a:gd name="connsiteY2" fmla="*/ 373380 h 449580"/>
              <a:gd name="connsiteX3" fmla="*/ 0 w 3190240"/>
              <a:gd name="connsiteY3" fmla="*/ 449580 h 449580"/>
              <a:gd name="connsiteX4" fmla="*/ 220980 w 3190240"/>
              <a:gd name="connsiteY4" fmla="*/ 7620 h 449580"/>
              <a:gd name="connsiteX0" fmla="*/ 0 w 2969260"/>
              <a:gd name="connsiteY0" fmla="*/ 7620 h 373380"/>
              <a:gd name="connsiteX1" fmla="*/ 2969260 w 2969260"/>
              <a:gd name="connsiteY1" fmla="*/ 0 h 373380"/>
              <a:gd name="connsiteX2" fmla="*/ 2806700 w 2969260"/>
              <a:gd name="connsiteY2" fmla="*/ 373380 h 373380"/>
              <a:gd name="connsiteX3" fmla="*/ 114300 w 2969260"/>
              <a:gd name="connsiteY3" fmla="*/ 365760 h 373380"/>
              <a:gd name="connsiteX4" fmla="*/ 0 w 2969260"/>
              <a:gd name="connsiteY4" fmla="*/ 7620 h 373380"/>
              <a:gd name="connsiteX0" fmla="*/ 0 w 2854960"/>
              <a:gd name="connsiteY0" fmla="*/ 45720 h 373380"/>
              <a:gd name="connsiteX1" fmla="*/ 2854960 w 2854960"/>
              <a:gd name="connsiteY1" fmla="*/ 0 h 373380"/>
              <a:gd name="connsiteX2" fmla="*/ 2692400 w 2854960"/>
              <a:gd name="connsiteY2" fmla="*/ 373380 h 373380"/>
              <a:gd name="connsiteX3" fmla="*/ 0 w 2854960"/>
              <a:gd name="connsiteY3" fmla="*/ 365760 h 373380"/>
              <a:gd name="connsiteX4" fmla="*/ 0 w 2854960"/>
              <a:gd name="connsiteY4" fmla="*/ 45720 h 373380"/>
              <a:gd name="connsiteX0" fmla="*/ 0 w 2854960"/>
              <a:gd name="connsiteY0" fmla="*/ 45720 h 419100"/>
              <a:gd name="connsiteX1" fmla="*/ 2854960 w 2854960"/>
              <a:gd name="connsiteY1" fmla="*/ 0 h 419100"/>
              <a:gd name="connsiteX2" fmla="*/ 2692400 w 2854960"/>
              <a:gd name="connsiteY2" fmla="*/ 419100 h 419100"/>
              <a:gd name="connsiteX3" fmla="*/ 0 w 2854960"/>
              <a:gd name="connsiteY3" fmla="*/ 365760 h 419100"/>
              <a:gd name="connsiteX4" fmla="*/ 0 w 2854960"/>
              <a:gd name="connsiteY4" fmla="*/ 4572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4960" h="419100">
                <a:moveTo>
                  <a:pt x="0" y="45720"/>
                </a:moveTo>
                <a:lnTo>
                  <a:pt x="2854960" y="0"/>
                </a:lnTo>
                <a:lnTo>
                  <a:pt x="2692400" y="419100"/>
                </a:lnTo>
                <a:lnTo>
                  <a:pt x="0" y="365760"/>
                </a:lnTo>
                <a:lnTo>
                  <a:pt x="0" y="4572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Vrije vorm 5"/>
          <p:cNvSpPr/>
          <p:nvPr/>
        </p:nvSpPr>
        <p:spPr>
          <a:xfrm>
            <a:off x="2927370" y="2151191"/>
            <a:ext cx="1800841" cy="615187"/>
          </a:xfrm>
          <a:custGeom>
            <a:avLst/>
            <a:gdLst>
              <a:gd name="connsiteX0" fmla="*/ 63500 w 3937000"/>
              <a:gd name="connsiteY0" fmla="*/ 596900 h 635000"/>
              <a:gd name="connsiteX1" fmla="*/ 0 w 3937000"/>
              <a:gd name="connsiteY1" fmla="*/ 88900 h 635000"/>
              <a:gd name="connsiteX2" fmla="*/ 3937000 w 3937000"/>
              <a:gd name="connsiteY2" fmla="*/ 0 h 635000"/>
              <a:gd name="connsiteX3" fmla="*/ 3860800 w 3937000"/>
              <a:gd name="connsiteY3" fmla="*/ 635000 h 635000"/>
              <a:gd name="connsiteX4" fmla="*/ 63500 w 3937000"/>
              <a:gd name="connsiteY4" fmla="*/ 596900 h 635000"/>
              <a:gd name="connsiteX0" fmla="*/ 63500 w 3937000"/>
              <a:gd name="connsiteY0" fmla="*/ 596900 h 596900"/>
              <a:gd name="connsiteX1" fmla="*/ 0 w 3937000"/>
              <a:gd name="connsiteY1" fmla="*/ 88900 h 596900"/>
              <a:gd name="connsiteX2" fmla="*/ 3937000 w 3937000"/>
              <a:gd name="connsiteY2" fmla="*/ 0 h 596900"/>
              <a:gd name="connsiteX3" fmla="*/ 3774813 w 3937000"/>
              <a:gd name="connsiteY3" fmla="*/ 563563 h 596900"/>
              <a:gd name="connsiteX4" fmla="*/ 63500 w 3937000"/>
              <a:gd name="connsiteY4" fmla="*/ 596900 h 596900"/>
              <a:gd name="connsiteX0" fmla="*/ 1 w 3873501"/>
              <a:gd name="connsiteY0" fmla="*/ 596900 h 596900"/>
              <a:gd name="connsiteX1" fmla="*/ 96192 w 3873501"/>
              <a:gd name="connsiteY1" fmla="*/ 160338 h 596900"/>
              <a:gd name="connsiteX2" fmla="*/ 3873501 w 3873501"/>
              <a:gd name="connsiteY2" fmla="*/ 0 h 596900"/>
              <a:gd name="connsiteX3" fmla="*/ 3711314 w 3873501"/>
              <a:gd name="connsiteY3" fmla="*/ 563563 h 596900"/>
              <a:gd name="connsiteX4" fmla="*/ 1 w 3873501"/>
              <a:gd name="connsiteY4" fmla="*/ 596900 h 596900"/>
              <a:gd name="connsiteX0" fmla="*/ -1 w 3873499"/>
              <a:gd name="connsiteY0" fmla="*/ 596900 h 596900"/>
              <a:gd name="connsiteX1" fmla="*/ 96190 w 3873499"/>
              <a:gd name="connsiteY1" fmla="*/ 160338 h 596900"/>
              <a:gd name="connsiteX2" fmla="*/ 3873499 w 3873499"/>
              <a:gd name="connsiteY2" fmla="*/ 0 h 596900"/>
              <a:gd name="connsiteX3" fmla="*/ 3846436 w 3873499"/>
              <a:gd name="connsiteY3" fmla="*/ 569516 h 596900"/>
              <a:gd name="connsiteX4" fmla="*/ -1 w 3873499"/>
              <a:gd name="connsiteY4" fmla="*/ 596900 h 596900"/>
              <a:gd name="connsiteX0" fmla="*/ 1 w 4131463"/>
              <a:gd name="connsiteY0" fmla="*/ 584994 h 584994"/>
              <a:gd name="connsiteX1" fmla="*/ 96192 w 4131463"/>
              <a:gd name="connsiteY1" fmla="*/ 148432 h 584994"/>
              <a:gd name="connsiteX2" fmla="*/ 4131464 w 4131463"/>
              <a:gd name="connsiteY2" fmla="*/ 0 h 584994"/>
              <a:gd name="connsiteX3" fmla="*/ 3846438 w 4131463"/>
              <a:gd name="connsiteY3" fmla="*/ 557610 h 584994"/>
              <a:gd name="connsiteX4" fmla="*/ 1 w 4131463"/>
              <a:gd name="connsiteY4" fmla="*/ 584994 h 584994"/>
              <a:gd name="connsiteX0" fmla="*/ 38932 w 4170396"/>
              <a:gd name="connsiteY0" fmla="*/ 584994 h 584994"/>
              <a:gd name="connsiteX1" fmla="*/ 0 w 4170396"/>
              <a:gd name="connsiteY1" fmla="*/ 65088 h 584994"/>
              <a:gd name="connsiteX2" fmla="*/ 4170395 w 4170396"/>
              <a:gd name="connsiteY2" fmla="*/ 0 h 584994"/>
              <a:gd name="connsiteX3" fmla="*/ 3885369 w 4170396"/>
              <a:gd name="connsiteY3" fmla="*/ 557610 h 584994"/>
              <a:gd name="connsiteX4" fmla="*/ 38932 w 4170396"/>
              <a:gd name="connsiteY4" fmla="*/ 584994 h 584994"/>
              <a:gd name="connsiteX0" fmla="*/ 223190 w 4170394"/>
              <a:gd name="connsiteY0" fmla="*/ 489744 h 557610"/>
              <a:gd name="connsiteX1" fmla="*/ 0 w 4170394"/>
              <a:gd name="connsiteY1" fmla="*/ 65088 h 557610"/>
              <a:gd name="connsiteX2" fmla="*/ 4170395 w 4170394"/>
              <a:gd name="connsiteY2" fmla="*/ 0 h 557610"/>
              <a:gd name="connsiteX3" fmla="*/ 3885369 w 4170394"/>
              <a:gd name="connsiteY3" fmla="*/ 557610 h 557610"/>
              <a:gd name="connsiteX4" fmla="*/ 223190 w 4170394"/>
              <a:gd name="connsiteY4" fmla="*/ 489744 h 557610"/>
              <a:gd name="connsiteX0" fmla="*/ 223190 w 4170396"/>
              <a:gd name="connsiteY0" fmla="*/ 489744 h 527844"/>
              <a:gd name="connsiteX1" fmla="*/ 0 w 4170396"/>
              <a:gd name="connsiteY1" fmla="*/ 65088 h 527844"/>
              <a:gd name="connsiteX2" fmla="*/ 4170395 w 4170396"/>
              <a:gd name="connsiteY2" fmla="*/ 0 h 527844"/>
              <a:gd name="connsiteX3" fmla="*/ 3295741 w 4170396"/>
              <a:gd name="connsiteY3" fmla="*/ 527844 h 527844"/>
              <a:gd name="connsiteX4" fmla="*/ 223190 w 4170396"/>
              <a:gd name="connsiteY4" fmla="*/ 489744 h 527844"/>
              <a:gd name="connsiteX0" fmla="*/ 223190 w 3568483"/>
              <a:gd name="connsiteY0" fmla="*/ 442119 h 480219"/>
              <a:gd name="connsiteX1" fmla="*/ 0 w 3568483"/>
              <a:gd name="connsiteY1" fmla="*/ 17463 h 480219"/>
              <a:gd name="connsiteX2" fmla="*/ 3568483 w 3568483"/>
              <a:gd name="connsiteY2" fmla="*/ 0 h 480219"/>
              <a:gd name="connsiteX3" fmla="*/ 3295741 w 3568483"/>
              <a:gd name="connsiteY3" fmla="*/ 480219 h 480219"/>
              <a:gd name="connsiteX4" fmla="*/ 223190 w 3568483"/>
              <a:gd name="connsiteY4" fmla="*/ 442119 h 480219"/>
              <a:gd name="connsiteX0" fmla="*/ 0 w 3345293"/>
              <a:gd name="connsiteY0" fmla="*/ 442515 h 480615"/>
              <a:gd name="connsiteX1" fmla="*/ 391006 w 3345293"/>
              <a:gd name="connsiteY1" fmla="*/ 0 h 480615"/>
              <a:gd name="connsiteX2" fmla="*/ 3345293 w 3345293"/>
              <a:gd name="connsiteY2" fmla="*/ 396 h 480615"/>
              <a:gd name="connsiteX3" fmla="*/ 3072551 w 3345293"/>
              <a:gd name="connsiteY3" fmla="*/ 480615 h 480615"/>
              <a:gd name="connsiteX4" fmla="*/ 0 w 3345293"/>
              <a:gd name="connsiteY4" fmla="*/ 442515 h 480615"/>
              <a:gd name="connsiteX0" fmla="*/ 51215 w 2954287"/>
              <a:gd name="connsiteY0" fmla="*/ 454421 h 480615"/>
              <a:gd name="connsiteX1" fmla="*/ 0 w 2954287"/>
              <a:gd name="connsiteY1" fmla="*/ 0 h 480615"/>
              <a:gd name="connsiteX2" fmla="*/ 2954287 w 2954287"/>
              <a:gd name="connsiteY2" fmla="*/ 396 h 480615"/>
              <a:gd name="connsiteX3" fmla="*/ 2681545 w 2954287"/>
              <a:gd name="connsiteY3" fmla="*/ 480615 h 480615"/>
              <a:gd name="connsiteX4" fmla="*/ 51215 w 2954287"/>
              <a:gd name="connsiteY4" fmla="*/ 454421 h 480615"/>
              <a:gd name="connsiteX0" fmla="*/ 0 w 2903072"/>
              <a:gd name="connsiteY0" fmla="*/ 454421 h 480615"/>
              <a:gd name="connsiteX1" fmla="*/ 231315 w 2903072"/>
              <a:gd name="connsiteY1" fmla="*/ 0 h 480615"/>
              <a:gd name="connsiteX2" fmla="*/ 2903072 w 2903072"/>
              <a:gd name="connsiteY2" fmla="*/ 396 h 480615"/>
              <a:gd name="connsiteX3" fmla="*/ 2630330 w 2903072"/>
              <a:gd name="connsiteY3" fmla="*/ 480615 h 480615"/>
              <a:gd name="connsiteX4" fmla="*/ 0 w 2903072"/>
              <a:gd name="connsiteY4" fmla="*/ 454421 h 480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3072" h="480615">
                <a:moveTo>
                  <a:pt x="0" y="454421"/>
                </a:moveTo>
                <a:lnTo>
                  <a:pt x="231315" y="0"/>
                </a:lnTo>
                <a:lnTo>
                  <a:pt x="2903072" y="396"/>
                </a:lnTo>
                <a:lnTo>
                  <a:pt x="2630330" y="480615"/>
                </a:lnTo>
                <a:lnTo>
                  <a:pt x="0" y="45442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nl-BE" altLang="zh-CN" dirty="0">
                <a:solidFill>
                  <a:schemeClr val="accent2"/>
                </a:solidFill>
              </a:rPr>
              <a:t>Plan</a:t>
            </a:r>
          </a:p>
          <a:p>
            <a:pPr lvl="1">
              <a:lnSpc>
                <a:spcPct val="80000"/>
              </a:lnSpc>
            </a:pPr>
            <a:r>
              <a:rPr lang="nl-BE" altLang="zh-CN" dirty="0"/>
              <a:t>Begeleide    </a:t>
            </a:r>
            <a:r>
              <a:rPr lang="nl-BE" altLang="zh-CN" sz="3200" b="1" dirty="0">
                <a:solidFill>
                  <a:schemeClr val="bg1"/>
                </a:solidFill>
              </a:rPr>
              <a:t>Scrum</a:t>
            </a:r>
            <a:r>
              <a:rPr lang="nl-BE" altLang="zh-CN" dirty="0"/>
              <a:t>        voor projectaanpak </a:t>
            </a:r>
            <a:r>
              <a:rPr lang="nl-BE" altLang="zh-CN" dirty="0" err="1"/>
              <a:t>bvb</a:t>
            </a:r>
            <a:r>
              <a:rPr lang="nl-BE" altLang="zh-CN" dirty="0"/>
              <a:t> in </a:t>
            </a:r>
            <a:r>
              <a:rPr lang="nl-BE" altLang="zh-CN" dirty="0" err="1"/>
              <a:t>targetprocess</a:t>
            </a:r>
            <a:endParaRPr lang="nl-BE" altLang="zh-CN" dirty="0"/>
          </a:p>
          <a:p>
            <a:pPr lvl="1">
              <a:lnSpc>
                <a:spcPct val="80000"/>
              </a:lnSpc>
            </a:pPr>
            <a:r>
              <a:rPr lang="nl-BE" altLang="zh-CN" dirty="0"/>
              <a:t>Verschillende </a:t>
            </a:r>
            <a:r>
              <a:rPr lang="nl-BE" altLang="zh-CN" b="1" dirty="0">
                <a:solidFill>
                  <a:schemeClr val="bg1"/>
                </a:solidFill>
              </a:rPr>
              <a:t>sprints</a:t>
            </a:r>
            <a:r>
              <a:rPr lang="nl-BE" altLang="zh-CN" dirty="0">
                <a:solidFill>
                  <a:schemeClr val="bg1"/>
                </a:solidFill>
              </a:rPr>
              <a:t> en </a:t>
            </a:r>
            <a:r>
              <a:rPr lang="nl-BE" altLang="zh-CN" b="1" dirty="0">
                <a:solidFill>
                  <a:schemeClr val="bg1"/>
                </a:solidFill>
              </a:rPr>
              <a:t>deadlines</a:t>
            </a:r>
          </a:p>
          <a:p>
            <a:pPr lvl="1">
              <a:lnSpc>
                <a:spcPct val="80000"/>
              </a:lnSpc>
            </a:pPr>
            <a:r>
              <a:rPr lang="nl-BE" altLang="zh-CN" dirty="0"/>
              <a:t>Deelsprints ook op punten (pass/</a:t>
            </a:r>
            <a:r>
              <a:rPr lang="nl-BE" altLang="zh-CN" dirty="0" err="1"/>
              <a:t>fail</a:t>
            </a:r>
            <a:r>
              <a:rPr lang="nl-BE" altLang="zh-CN" dirty="0"/>
              <a:t>)</a:t>
            </a:r>
          </a:p>
          <a:p>
            <a:pPr>
              <a:lnSpc>
                <a:spcPct val="80000"/>
              </a:lnSpc>
            </a:pPr>
            <a:endParaRPr lang="nl-BE" altLang="zh-CN" dirty="0"/>
          </a:p>
          <a:p>
            <a:pPr>
              <a:lnSpc>
                <a:spcPct val="80000"/>
              </a:lnSpc>
            </a:pPr>
            <a:r>
              <a:rPr lang="nl-BE" altLang="zh-CN" dirty="0">
                <a:solidFill>
                  <a:schemeClr val="accent2"/>
                </a:solidFill>
              </a:rPr>
              <a:t>Document</a:t>
            </a:r>
          </a:p>
          <a:p>
            <a:pPr lvl="1">
              <a:lnSpc>
                <a:spcPct val="80000"/>
              </a:lnSpc>
            </a:pPr>
            <a:r>
              <a:rPr lang="nl-BE" altLang="zh-CN" b="1" dirty="0">
                <a:solidFill>
                  <a:schemeClr val="bg1"/>
                </a:solidFill>
              </a:rPr>
              <a:t> Documenteer</a:t>
            </a:r>
            <a:r>
              <a:rPr lang="nl-BE" altLang="zh-CN" dirty="0"/>
              <a:t> je </a:t>
            </a:r>
            <a:r>
              <a:rPr lang="nl-BE" altLang="zh-CN" b="1" dirty="0">
                <a:solidFill>
                  <a:schemeClr val="accent2"/>
                </a:solidFill>
              </a:rPr>
              <a:t>bronnen en broncode (</a:t>
            </a:r>
            <a:r>
              <a:rPr lang="nl-BE" altLang="zh-CN" b="1">
                <a:solidFill>
                  <a:schemeClr val="accent2"/>
                </a:solidFill>
              </a:rPr>
              <a:t>commentaar schrijven)</a:t>
            </a:r>
            <a:endParaRPr lang="nl-BE" altLang="zh-CN" b="1" dirty="0">
              <a:solidFill>
                <a:schemeClr val="accent2"/>
              </a:solidFill>
            </a:endParaRPr>
          </a:p>
          <a:p>
            <a:pPr lvl="1">
              <a:lnSpc>
                <a:spcPct val="80000"/>
              </a:lnSpc>
            </a:pPr>
            <a:r>
              <a:rPr lang="nl-BE" altLang="zh-CN" dirty="0"/>
              <a:t> Documenteer </a:t>
            </a:r>
            <a:r>
              <a:rPr lang="nl-BE" altLang="zh-CN" b="1" dirty="0">
                <a:solidFill>
                  <a:schemeClr val="accent2"/>
                </a:solidFill>
              </a:rPr>
              <a:t>keuzes</a:t>
            </a:r>
            <a:r>
              <a:rPr lang="nl-BE" altLang="zh-CN" dirty="0"/>
              <a:t>, </a:t>
            </a:r>
            <a:r>
              <a:rPr lang="nl-BE" altLang="zh-CN" b="1" dirty="0">
                <a:solidFill>
                  <a:schemeClr val="accent2"/>
                </a:solidFill>
              </a:rPr>
              <a:t>experimenten</a:t>
            </a:r>
            <a:r>
              <a:rPr lang="nl-BE" altLang="zh-CN" dirty="0"/>
              <a:t> en </a:t>
            </a:r>
            <a:r>
              <a:rPr lang="nl-BE" altLang="zh-CN" b="1" dirty="0">
                <a:solidFill>
                  <a:schemeClr val="accent2"/>
                </a:solidFill>
              </a:rPr>
              <a:t>mislukkingen</a:t>
            </a:r>
          </a:p>
          <a:p>
            <a:endParaRPr lang="nl-B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Component 3 – Plan &amp; Document</a:t>
            </a:r>
          </a:p>
        </p:txBody>
      </p:sp>
    </p:spTree>
    <p:extLst>
      <p:ext uri="{BB962C8B-B14F-4D97-AF65-F5344CB8AC3E}">
        <p14:creationId xmlns:p14="http://schemas.microsoft.com/office/powerpoint/2010/main" val="1326353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hthoek 61"/>
          <p:cNvSpPr/>
          <p:nvPr/>
        </p:nvSpPr>
        <p:spPr>
          <a:xfrm>
            <a:off x="5608320" y="1670604"/>
            <a:ext cx="6446519" cy="2826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Week…</a:t>
            </a:r>
          </a:p>
        </p:txBody>
      </p:sp>
      <p:sp>
        <p:nvSpPr>
          <p:cNvPr id="49" name="Rechthoek 48"/>
          <p:cNvSpPr/>
          <p:nvPr/>
        </p:nvSpPr>
        <p:spPr>
          <a:xfrm>
            <a:off x="11132820" y="2464506"/>
            <a:ext cx="914400" cy="137489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Sprint 8</a:t>
            </a:r>
          </a:p>
        </p:txBody>
      </p:sp>
      <p:sp>
        <p:nvSpPr>
          <p:cNvPr id="36" name="Rechthoek 35"/>
          <p:cNvSpPr/>
          <p:nvPr/>
        </p:nvSpPr>
        <p:spPr>
          <a:xfrm>
            <a:off x="6537960" y="2737385"/>
            <a:ext cx="914400" cy="2819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Sprint 3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9590" y="342422"/>
            <a:ext cx="10515600" cy="1325563"/>
          </a:xfrm>
        </p:spPr>
        <p:txBody>
          <a:bodyPr/>
          <a:lstStyle/>
          <a:p>
            <a:r>
              <a:rPr lang="nl-BE" dirty="0"/>
              <a:t>Planning</a:t>
            </a:r>
            <a:endParaRPr lang="nl-BE" sz="2400" dirty="0"/>
          </a:p>
        </p:txBody>
      </p:sp>
      <p:sp>
        <p:nvSpPr>
          <p:cNvPr id="5" name="Rechthoek 4"/>
          <p:cNvSpPr/>
          <p:nvPr/>
        </p:nvSpPr>
        <p:spPr>
          <a:xfrm>
            <a:off x="0" y="1949925"/>
            <a:ext cx="914400" cy="503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</a:t>
            </a:r>
          </a:p>
        </p:txBody>
      </p:sp>
      <p:sp>
        <p:nvSpPr>
          <p:cNvPr id="12" name="Rechthoek 11"/>
          <p:cNvSpPr/>
          <p:nvPr/>
        </p:nvSpPr>
        <p:spPr>
          <a:xfrm>
            <a:off x="0" y="2453797"/>
            <a:ext cx="3688080" cy="281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Sprint 0</a:t>
            </a:r>
          </a:p>
        </p:txBody>
      </p:sp>
      <p:sp>
        <p:nvSpPr>
          <p:cNvPr id="13" name="Rechthoek 12"/>
          <p:cNvSpPr/>
          <p:nvPr/>
        </p:nvSpPr>
        <p:spPr>
          <a:xfrm>
            <a:off x="0" y="2453797"/>
            <a:ext cx="4921976" cy="29889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Sprint 0</a:t>
            </a:r>
          </a:p>
        </p:txBody>
      </p:sp>
      <p:sp>
        <p:nvSpPr>
          <p:cNvPr id="14" name="Rechthoek 13"/>
          <p:cNvSpPr/>
          <p:nvPr/>
        </p:nvSpPr>
        <p:spPr>
          <a:xfrm>
            <a:off x="4693919" y="2716131"/>
            <a:ext cx="1156607" cy="2819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Sprint 1</a:t>
            </a:r>
          </a:p>
        </p:txBody>
      </p:sp>
      <p:sp>
        <p:nvSpPr>
          <p:cNvPr id="15" name="Rechthoek 14"/>
          <p:cNvSpPr/>
          <p:nvPr/>
        </p:nvSpPr>
        <p:spPr>
          <a:xfrm>
            <a:off x="922020" y="1949925"/>
            <a:ext cx="914400" cy="5038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2</a:t>
            </a:r>
          </a:p>
        </p:txBody>
      </p:sp>
      <p:sp>
        <p:nvSpPr>
          <p:cNvPr id="16" name="Rechthoek 15"/>
          <p:cNvSpPr/>
          <p:nvPr/>
        </p:nvSpPr>
        <p:spPr>
          <a:xfrm>
            <a:off x="1844040" y="1949925"/>
            <a:ext cx="914400" cy="503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3</a:t>
            </a:r>
          </a:p>
        </p:txBody>
      </p:sp>
      <p:sp>
        <p:nvSpPr>
          <p:cNvPr id="17" name="Rechthoek 16"/>
          <p:cNvSpPr/>
          <p:nvPr/>
        </p:nvSpPr>
        <p:spPr>
          <a:xfrm>
            <a:off x="2766060" y="1949925"/>
            <a:ext cx="914400" cy="5038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4</a:t>
            </a:r>
          </a:p>
        </p:txBody>
      </p:sp>
      <p:sp>
        <p:nvSpPr>
          <p:cNvPr id="18" name="Rechthoek 17"/>
          <p:cNvSpPr/>
          <p:nvPr/>
        </p:nvSpPr>
        <p:spPr>
          <a:xfrm>
            <a:off x="3688080" y="1949925"/>
            <a:ext cx="914400" cy="503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5</a:t>
            </a:r>
          </a:p>
        </p:txBody>
      </p:sp>
      <p:sp>
        <p:nvSpPr>
          <p:cNvPr id="19" name="Rechthoek 18"/>
          <p:cNvSpPr/>
          <p:nvPr/>
        </p:nvSpPr>
        <p:spPr>
          <a:xfrm>
            <a:off x="4607655" y="1949925"/>
            <a:ext cx="914400" cy="5038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6</a:t>
            </a:r>
          </a:p>
        </p:txBody>
      </p:sp>
      <p:sp>
        <p:nvSpPr>
          <p:cNvPr id="20" name="Rechthoek 19"/>
          <p:cNvSpPr/>
          <p:nvPr/>
        </p:nvSpPr>
        <p:spPr>
          <a:xfrm>
            <a:off x="5608320" y="1949925"/>
            <a:ext cx="914400" cy="503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7</a:t>
            </a:r>
          </a:p>
        </p:txBody>
      </p:sp>
      <p:sp>
        <p:nvSpPr>
          <p:cNvPr id="21" name="Rechthoek 20"/>
          <p:cNvSpPr/>
          <p:nvPr/>
        </p:nvSpPr>
        <p:spPr>
          <a:xfrm>
            <a:off x="6530340" y="1949925"/>
            <a:ext cx="922020" cy="5038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8</a:t>
            </a:r>
          </a:p>
        </p:txBody>
      </p:sp>
      <p:sp>
        <p:nvSpPr>
          <p:cNvPr id="22" name="Rechthoek 21"/>
          <p:cNvSpPr/>
          <p:nvPr/>
        </p:nvSpPr>
        <p:spPr>
          <a:xfrm>
            <a:off x="7452360" y="1949925"/>
            <a:ext cx="914400" cy="503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9</a:t>
            </a:r>
          </a:p>
        </p:txBody>
      </p:sp>
      <p:sp>
        <p:nvSpPr>
          <p:cNvPr id="23" name="Rechthoek 22"/>
          <p:cNvSpPr/>
          <p:nvPr/>
        </p:nvSpPr>
        <p:spPr>
          <a:xfrm>
            <a:off x="8374380" y="1949925"/>
            <a:ext cx="922020" cy="5038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10</a:t>
            </a:r>
          </a:p>
        </p:txBody>
      </p:sp>
      <p:sp>
        <p:nvSpPr>
          <p:cNvPr id="24" name="Rechthoek 23"/>
          <p:cNvSpPr/>
          <p:nvPr/>
        </p:nvSpPr>
        <p:spPr>
          <a:xfrm>
            <a:off x="9296400" y="1949925"/>
            <a:ext cx="914400" cy="503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11</a:t>
            </a:r>
          </a:p>
        </p:txBody>
      </p:sp>
      <p:sp>
        <p:nvSpPr>
          <p:cNvPr id="25" name="Rechthoek 24"/>
          <p:cNvSpPr/>
          <p:nvPr/>
        </p:nvSpPr>
        <p:spPr>
          <a:xfrm>
            <a:off x="10218420" y="1949925"/>
            <a:ext cx="914400" cy="5038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12</a:t>
            </a:r>
          </a:p>
        </p:txBody>
      </p:sp>
      <p:sp>
        <p:nvSpPr>
          <p:cNvPr id="30" name="Tekstvak 29"/>
          <p:cNvSpPr txBox="1"/>
          <p:nvPr/>
        </p:nvSpPr>
        <p:spPr>
          <a:xfrm>
            <a:off x="4251960" y="4581334"/>
            <a:ext cx="550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ea typeface="times" panose="02020603050405020304" pitchFamily="18" charset="0"/>
                <a:cs typeface="Calibri" panose="020F0502020204030204" pitchFamily="34" charset="0"/>
                <a:sym typeface="Verdana" panose="020B0604030504040204" pitchFamily="34" charset="0"/>
              </a:rPr>
              <a:t>Week 13: Finale Demo op examen zelf</a:t>
            </a:r>
            <a:endParaRPr kumimoji="0" lang="nl-BE" altLang="zh-CN" sz="1200" b="1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ea typeface="times" panose="02020603050405020304" pitchFamily="18" charset="0"/>
              <a:cs typeface="Calibri" panose="020F0502020204030204" pitchFamily="34" charset="0"/>
              <a:sym typeface="Verdana" panose="020B0604030504040204" pitchFamily="34" charset="0"/>
            </a:endParaRPr>
          </a:p>
        </p:txBody>
      </p:sp>
      <p:sp>
        <p:nvSpPr>
          <p:cNvPr id="38" name="Lijnbijschrift 2 2 (accentlijn) 37"/>
          <p:cNvSpPr/>
          <p:nvPr/>
        </p:nvSpPr>
        <p:spPr>
          <a:xfrm>
            <a:off x="5844540" y="1073428"/>
            <a:ext cx="1895475" cy="3524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63850"/>
              <a:gd name="adj6" fmla="val -1710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Workshops</a:t>
            </a:r>
            <a:endParaRPr kumimoji="0" lang="nl-BE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4" name="Afbeelding 3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7175" y="2103217"/>
            <a:ext cx="1449705" cy="815459"/>
          </a:xfrm>
          <a:prstGeom prst="rect">
            <a:avLst/>
          </a:prstGeom>
        </p:spPr>
      </p:pic>
      <p:pic>
        <p:nvPicPr>
          <p:cNvPr id="35" name="Afbeelding 3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635" y="2364263"/>
            <a:ext cx="1507535" cy="815459"/>
          </a:xfrm>
          <a:prstGeom prst="rect">
            <a:avLst/>
          </a:prstGeom>
        </p:spPr>
      </p:pic>
      <p:sp>
        <p:nvSpPr>
          <p:cNvPr id="31" name="Rechthoek 30"/>
          <p:cNvSpPr/>
          <p:nvPr/>
        </p:nvSpPr>
        <p:spPr>
          <a:xfrm>
            <a:off x="5608320" y="3020693"/>
            <a:ext cx="914400" cy="2819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Sprint 2</a:t>
            </a:r>
          </a:p>
        </p:txBody>
      </p:sp>
      <p:pic>
        <p:nvPicPr>
          <p:cNvPr id="33" name="Afbeelding 3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5035" y="2668825"/>
            <a:ext cx="1449705" cy="815459"/>
          </a:xfrm>
          <a:prstGeom prst="rect">
            <a:avLst/>
          </a:prstGeom>
        </p:spPr>
      </p:pic>
      <p:sp>
        <p:nvSpPr>
          <p:cNvPr id="39" name="Rechthoek 38"/>
          <p:cNvSpPr/>
          <p:nvPr/>
        </p:nvSpPr>
        <p:spPr>
          <a:xfrm>
            <a:off x="7444740" y="3014531"/>
            <a:ext cx="914400" cy="2819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Sprint 4</a:t>
            </a:r>
          </a:p>
        </p:txBody>
      </p:sp>
      <p:sp>
        <p:nvSpPr>
          <p:cNvPr id="41" name="Rechthoek 40"/>
          <p:cNvSpPr/>
          <p:nvPr/>
        </p:nvSpPr>
        <p:spPr>
          <a:xfrm>
            <a:off x="8351520" y="2716131"/>
            <a:ext cx="914400" cy="2819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Sprint 5</a:t>
            </a:r>
          </a:p>
        </p:txBody>
      </p:sp>
      <p:sp>
        <p:nvSpPr>
          <p:cNvPr id="42" name="Rechthoek 41"/>
          <p:cNvSpPr/>
          <p:nvPr/>
        </p:nvSpPr>
        <p:spPr>
          <a:xfrm>
            <a:off x="9265920" y="2993548"/>
            <a:ext cx="914400" cy="2819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Sprint 6</a:t>
            </a:r>
          </a:p>
        </p:txBody>
      </p:sp>
      <p:sp>
        <p:nvSpPr>
          <p:cNvPr id="43" name="Rechthoek 42"/>
          <p:cNvSpPr/>
          <p:nvPr/>
        </p:nvSpPr>
        <p:spPr>
          <a:xfrm>
            <a:off x="10180320" y="2736212"/>
            <a:ext cx="914400" cy="2819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Sprint 7</a:t>
            </a:r>
          </a:p>
        </p:txBody>
      </p:sp>
      <p:pic>
        <p:nvPicPr>
          <p:cNvPr id="45" name="Afbeelding 4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1455" y="2668825"/>
            <a:ext cx="1449705" cy="815459"/>
          </a:xfrm>
          <a:prstGeom prst="rect">
            <a:avLst/>
          </a:prstGeom>
        </p:spPr>
      </p:pic>
      <p:pic>
        <p:nvPicPr>
          <p:cNvPr id="47" name="Afbeelding 4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5135" y="2364262"/>
            <a:ext cx="1449705" cy="815459"/>
          </a:xfrm>
          <a:prstGeom prst="rect">
            <a:avLst/>
          </a:prstGeom>
        </p:spPr>
      </p:pic>
      <p:sp>
        <p:nvSpPr>
          <p:cNvPr id="48" name="Rechthoek 47"/>
          <p:cNvSpPr/>
          <p:nvPr/>
        </p:nvSpPr>
        <p:spPr>
          <a:xfrm>
            <a:off x="11132820" y="1957898"/>
            <a:ext cx="922020" cy="503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13</a:t>
            </a:r>
          </a:p>
        </p:txBody>
      </p:sp>
      <p:pic>
        <p:nvPicPr>
          <p:cNvPr id="51" name="Afbeelding 5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0440" y="3179721"/>
            <a:ext cx="1449705" cy="815459"/>
          </a:xfrm>
          <a:prstGeom prst="rect">
            <a:avLst/>
          </a:prstGeom>
        </p:spPr>
      </p:pic>
      <p:sp>
        <p:nvSpPr>
          <p:cNvPr id="26" name="Tekstvak 25"/>
          <p:cNvSpPr txBox="1"/>
          <p:nvPr/>
        </p:nvSpPr>
        <p:spPr>
          <a:xfrm>
            <a:off x="161925" y="3746618"/>
            <a:ext cx="63760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times" panose="02020603050405020304" pitchFamily="18" charset="0"/>
                <a:cs typeface="Calibri" panose="020F0502020204030204" pitchFamily="34" charset="0"/>
                <a:sym typeface="Verdana" panose="020B0604030504040204" pitchFamily="34" charset="0"/>
              </a:rPr>
              <a:t>Week 7: Eerste (of 2de) week workshop van 15 min geven </a:t>
            </a:r>
            <a:br>
              <a:rPr kumimoji="0" lang="nl-BE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times" panose="02020603050405020304" pitchFamily="18" charset="0"/>
                <a:cs typeface="Calibri" panose="020F0502020204030204" pitchFamily="34" charset="0"/>
                <a:sym typeface="Verdana" panose="020B0604030504040204" pitchFamily="34" charset="0"/>
              </a:rPr>
            </a:br>
            <a:r>
              <a:rPr kumimoji="0" lang="nl-BE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times" panose="02020603050405020304" pitchFamily="18" charset="0"/>
                <a:cs typeface="Calibri" panose="020F0502020204030204" pitchFamily="34" charset="0"/>
                <a:sym typeface="Verdana" panose="020B0604030504040204" pitchFamily="34" charset="0"/>
              </a:rPr>
              <a:t>een nieuw onderwerp (ook user story in </a:t>
            </a:r>
            <a:r>
              <a:rPr kumimoji="0" lang="nl-BE" altLang="zh-CN" sz="1200" b="1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times" panose="02020603050405020304" pitchFamily="18" charset="0"/>
                <a:cs typeface="Calibri" panose="020F0502020204030204" pitchFamily="34" charset="0"/>
                <a:sym typeface="Verdana" panose="020B0604030504040204" pitchFamily="34" charset="0"/>
              </a:rPr>
              <a:t>targetprocess</a:t>
            </a:r>
            <a:r>
              <a:rPr kumimoji="0" lang="nl-BE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times" panose="02020603050405020304" pitchFamily="18" charset="0"/>
                <a:cs typeface="Calibri" panose="020F0502020204030204" pitchFamily="34" charset="0"/>
                <a:sym typeface="Verdana" panose="020B0604030504040204" pitchFamily="34" charset="0"/>
              </a:rPr>
              <a:t>)</a:t>
            </a:r>
          </a:p>
        </p:txBody>
      </p:sp>
      <p:pic>
        <p:nvPicPr>
          <p:cNvPr id="54" name="Afbeelding 53">
            <a:extLst>
              <a:ext uri="{FF2B5EF4-FFF2-40B4-BE49-F238E27FC236}">
                <a16:creationId xmlns:a16="http://schemas.microsoft.com/office/drawing/2014/main" id="{F131C35C-BB48-413E-8842-0B8F89C284E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4456" y="2503598"/>
            <a:ext cx="1449705" cy="815459"/>
          </a:xfrm>
          <a:prstGeom prst="rect">
            <a:avLst/>
          </a:prstGeom>
        </p:spPr>
      </p:pic>
      <p:pic>
        <p:nvPicPr>
          <p:cNvPr id="63" name="Afbeelding 62">
            <a:extLst>
              <a:ext uri="{FF2B5EF4-FFF2-40B4-BE49-F238E27FC236}">
                <a16:creationId xmlns:a16="http://schemas.microsoft.com/office/drawing/2014/main" id="{4FCBA79A-ADF9-4CA8-A771-E1F7AC8E3B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6587" y="2192534"/>
            <a:ext cx="1449705" cy="815459"/>
          </a:xfrm>
          <a:prstGeom prst="rect">
            <a:avLst/>
          </a:prstGeom>
        </p:spPr>
      </p:pic>
      <p:pic>
        <p:nvPicPr>
          <p:cNvPr id="64" name="Afbeelding 63">
            <a:extLst>
              <a:ext uri="{FF2B5EF4-FFF2-40B4-BE49-F238E27FC236}">
                <a16:creationId xmlns:a16="http://schemas.microsoft.com/office/drawing/2014/main" id="{C1A583BA-E7B2-46BC-B951-F119D51F9C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1466" y="2193186"/>
            <a:ext cx="1449705" cy="815459"/>
          </a:xfrm>
          <a:prstGeom prst="rect">
            <a:avLst/>
          </a:prstGeom>
        </p:spPr>
      </p:pic>
      <p:sp>
        <p:nvSpPr>
          <p:cNvPr id="65" name="Tekstvak 64">
            <a:extLst>
              <a:ext uri="{FF2B5EF4-FFF2-40B4-BE49-F238E27FC236}">
                <a16:creationId xmlns:a16="http://schemas.microsoft.com/office/drawing/2014/main" id="{D127AF7C-EA0E-4B64-BEE3-902F0494E237}"/>
              </a:ext>
            </a:extLst>
          </p:cNvPr>
          <p:cNvSpPr txBox="1"/>
          <p:nvPr/>
        </p:nvSpPr>
        <p:spPr>
          <a:xfrm>
            <a:off x="1733958" y="5294539"/>
            <a:ext cx="6376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times" panose="02020603050405020304" pitchFamily="18" charset="0"/>
                <a:cs typeface="Calibri" panose="020F0502020204030204" pitchFamily="34" charset="0"/>
                <a:sym typeface="Verdana" panose="020B0604030504040204" pitchFamily="34" charset="0"/>
              </a:rPr>
              <a:t>Elke lesweek taken met pass/</a:t>
            </a:r>
            <a:r>
              <a:rPr kumimoji="0" lang="nl-BE" altLang="zh-CN" sz="1800" b="1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times" panose="02020603050405020304" pitchFamily="18" charset="0"/>
                <a:cs typeface="Calibri" panose="020F0502020204030204" pitchFamily="34" charset="0"/>
                <a:sym typeface="Verdana" panose="020B0604030504040204" pitchFamily="34" charset="0"/>
              </a:rPr>
              <a:t>fail</a:t>
            </a:r>
            <a:r>
              <a:rPr kumimoji="0" lang="nl-BE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times" panose="02020603050405020304" pitchFamily="18" charset="0"/>
                <a:cs typeface="Calibri" panose="020F0502020204030204" pitchFamily="34" charset="0"/>
                <a:sym typeface="Verdana" panose="020B0604030504040204" pitchFamily="34" charset="0"/>
              </a:rPr>
              <a:t> evaluatie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altLang="zh-CN" b="1" kern="0" dirty="0">
                <a:solidFill>
                  <a:schemeClr val="accent1"/>
                </a:solidFill>
                <a:ea typeface="times" panose="02020603050405020304" pitchFamily="18" charset="0"/>
                <a:cs typeface="Calibri" panose="020F0502020204030204" pitchFamily="34" charset="0"/>
                <a:sym typeface="Verdana" panose="020B0604030504040204" pitchFamily="34" charset="0"/>
              </a:rPr>
              <a:t>Elke sprint Demo van user </a:t>
            </a:r>
            <a:r>
              <a:rPr lang="nl-BE" altLang="zh-CN" b="1" kern="0" dirty="0" err="1">
                <a:solidFill>
                  <a:schemeClr val="accent1"/>
                </a:solidFill>
                <a:ea typeface="times" panose="02020603050405020304" pitchFamily="18" charset="0"/>
                <a:cs typeface="Calibri" panose="020F0502020204030204" pitchFamily="34" charset="0"/>
                <a:sym typeface="Verdana" panose="020B0604030504040204" pitchFamily="34" charset="0"/>
              </a:rPr>
              <a:t>stories</a:t>
            </a:r>
            <a:endParaRPr kumimoji="0" lang="nl-BE" altLang="zh-CN" sz="1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ea typeface="times" panose="02020603050405020304" pitchFamily="18" charset="0"/>
              <a:cs typeface="Calibri" panose="020F0502020204030204" pitchFamily="34" charset="0"/>
              <a:sym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48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437ED9-DDC6-4C2F-87DD-042C35468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Evaluatie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18FD01D-29E2-4B9A-B636-C68A58634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Beroepsproduct</a:t>
            </a:r>
          </a:p>
          <a:p>
            <a:pPr lvl="1"/>
            <a:r>
              <a:rPr lang="nl-BE" dirty="0"/>
              <a:t>Product</a:t>
            </a:r>
          </a:p>
          <a:p>
            <a:pPr lvl="1"/>
            <a:r>
              <a:rPr lang="nl-BE" dirty="0"/>
              <a:t>Manier van werken</a:t>
            </a:r>
          </a:p>
          <a:p>
            <a:pPr lvl="1"/>
            <a:r>
              <a:rPr lang="nl-BE" dirty="0"/>
              <a:t>Documentatie</a:t>
            </a:r>
          </a:p>
          <a:p>
            <a:pPr lvl="1"/>
            <a:r>
              <a:rPr lang="nl-BE" dirty="0"/>
              <a:t>Interactie met klant</a:t>
            </a:r>
          </a:p>
          <a:p>
            <a:pPr lvl="1"/>
            <a:r>
              <a:rPr lang="nl-BE" dirty="0"/>
              <a:t>Documentatie</a:t>
            </a:r>
          </a:p>
          <a:p>
            <a:pPr lvl="1"/>
            <a:r>
              <a:rPr lang="nl-BE" dirty="0"/>
              <a:t>Kwaliteit</a:t>
            </a:r>
          </a:p>
          <a:p>
            <a:pPr lvl="1"/>
            <a:r>
              <a:rPr lang="nl-BE" dirty="0"/>
              <a:t>…</a:t>
            </a:r>
          </a:p>
          <a:p>
            <a:pPr lvl="1"/>
            <a:endParaRPr lang="nl-BE" dirty="0"/>
          </a:p>
          <a:p>
            <a:pPr marL="0" indent="0">
              <a:buNone/>
            </a:pPr>
            <a:r>
              <a:rPr lang="nl-BE" dirty="0"/>
              <a:t>2 </a:t>
            </a:r>
            <a:r>
              <a:rPr lang="nl-BE" dirty="0" err="1"/>
              <a:t>Fails</a:t>
            </a:r>
            <a:r>
              <a:rPr lang="nl-BE" dirty="0"/>
              <a:t> – </a:t>
            </a:r>
            <a:r>
              <a:rPr lang="nl-BE" dirty="0" err="1"/>
              <a:t>you’re</a:t>
            </a:r>
            <a:r>
              <a:rPr lang="nl-BE" dirty="0"/>
              <a:t> on </a:t>
            </a:r>
            <a:r>
              <a:rPr lang="nl-BE" dirty="0" err="1"/>
              <a:t>your</a:t>
            </a:r>
            <a:r>
              <a:rPr lang="nl-BE" dirty="0"/>
              <a:t> </a:t>
            </a:r>
            <a:r>
              <a:rPr lang="nl-BE" dirty="0" err="1"/>
              <a:t>own</a:t>
            </a:r>
            <a:r>
              <a:rPr lang="nl-B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22063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120900" y="1690688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nl-BE" altLang="zh-CN" dirty="0">
                <a:solidFill>
                  <a:schemeClr val="accent2"/>
                </a:solidFill>
              </a:rPr>
              <a:t>Een coach/team: W</a:t>
            </a:r>
            <a:r>
              <a:rPr lang="nl-BE" altLang="zh-CN" sz="1400" dirty="0">
                <a:solidFill>
                  <a:schemeClr val="accent2"/>
                </a:solidFill>
              </a:rPr>
              <a:t>alter</a:t>
            </a:r>
            <a:r>
              <a:rPr lang="nl-BE" altLang="zh-CN" dirty="0">
                <a:solidFill>
                  <a:schemeClr val="accent2"/>
                </a:solidFill>
              </a:rPr>
              <a:t> F, I</a:t>
            </a:r>
            <a:r>
              <a:rPr lang="nl-BE" altLang="zh-CN" sz="1400" dirty="0">
                <a:solidFill>
                  <a:schemeClr val="accent2"/>
                </a:solidFill>
              </a:rPr>
              <a:t>van</a:t>
            </a:r>
            <a:r>
              <a:rPr lang="nl-BE" altLang="zh-CN" dirty="0">
                <a:solidFill>
                  <a:schemeClr val="accent2"/>
                </a:solidFill>
              </a:rPr>
              <a:t> DB, P</a:t>
            </a:r>
            <a:r>
              <a:rPr lang="nl-BE" altLang="zh-CN" sz="1400" dirty="0">
                <a:solidFill>
                  <a:schemeClr val="accent2"/>
                </a:solidFill>
              </a:rPr>
              <a:t>ieter</a:t>
            </a:r>
            <a:r>
              <a:rPr lang="nl-BE" altLang="zh-CN" dirty="0">
                <a:solidFill>
                  <a:schemeClr val="accent2"/>
                </a:solidFill>
              </a:rPr>
              <a:t> J, L</a:t>
            </a:r>
            <a:r>
              <a:rPr lang="nl-BE" altLang="zh-CN" sz="1400" dirty="0">
                <a:solidFill>
                  <a:schemeClr val="accent2"/>
                </a:solidFill>
              </a:rPr>
              <a:t>orenz</a:t>
            </a:r>
            <a:r>
              <a:rPr lang="nl-BE" altLang="zh-CN" dirty="0">
                <a:solidFill>
                  <a:schemeClr val="accent2"/>
                </a:solidFill>
              </a:rPr>
              <a:t> A</a:t>
            </a:r>
          </a:p>
          <a:p>
            <a:pPr>
              <a:lnSpc>
                <a:spcPct val="80000"/>
              </a:lnSpc>
            </a:pPr>
            <a:endParaRPr lang="nl-BE" altLang="zh-CN" dirty="0">
              <a:solidFill>
                <a:schemeClr val="accent2"/>
              </a:solidFill>
            </a:endParaRPr>
          </a:p>
          <a:p>
            <a:pPr>
              <a:lnSpc>
                <a:spcPct val="80000"/>
              </a:lnSpc>
            </a:pPr>
            <a:r>
              <a:rPr lang="nl-BE" altLang="zh-CN" dirty="0">
                <a:solidFill>
                  <a:schemeClr val="accent2"/>
                </a:solidFill>
              </a:rPr>
              <a:t>Wekelijkse scrum meetings</a:t>
            </a:r>
          </a:p>
          <a:p>
            <a:pPr>
              <a:lnSpc>
                <a:spcPct val="80000"/>
              </a:lnSpc>
            </a:pPr>
            <a:endParaRPr lang="nl-BE" altLang="zh-CN" dirty="0">
              <a:solidFill>
                <a:schemeClr val="accent2"/>
              </a:solidFill>
            </a:endParaRPr>
          </a:p>
          <a:p>
            <a:pPr>
              <a:lnSpc>
                <a:spcPct val="80000"/>
              </a:lnSpc>
            </a:pPr>
            <a:r>
              <a:rPr lang="nl-BE" altLang="zh-CN" dirty="0">
                <a:solidFill>
                  <a:schemeClr val="accent2"/>
                </a:solidFill>
              </a:rPr>
              <a:t>Technische ondersteuning:</a:t>
            </a:r>
          </a:p>
          <a:p>
            <a:pPr lvl="1">
              <a:lnSpc>
                <a:spcPct val="80000"/>
              </a:lnSpc>
            </a:pPr>
            <a:r>
              <a:rPr lang="nl-BE" altLang="zh-CN" dirty="0">
                <a:solidFill>
                  <a:schemeClr val="accent1"/>
                </a:solidFill>
              </a:rPr>
              <a:t>Programmeren/</a:t>
            </a:r>
            <a:r>
              <a:rPr lang="nl-BE" altLang="zh-CN" dirty="0" err="1">
                <a:solidFill>
                  <a:schemeClr val="accent1"/>
                </a:solidFill>
              </a:rPr>
              <a:t>Unity</a:t>
            </a:r>
            <a:r>
              <a:rPr lang="nl-BE" altLang="zh-CN" dirty="0">
                <a:solidFill>
                  <a:schemeClr val="accent1"/>
                </a:solidFill>
              </a:rPr>
              <a:t>: PJ, IDB</a:t>
            </a:r>
          </a:p>
          <a:p>
            <a:pPr lvl="1">
              <a:lnSpc>
                <a:spcPct val="80000"/>
              </a:lnSpc>
            </a:pPr>
            <a:r>
              <a:rPr lang="nl-BE" altLang="zh-CN" dirty="0">
                <a:solidFill>
                  <a:schemeClr val="accent1"/>
                </a:solidFill>
              </a:rPr>
              <a:t>3D </a:t>
            </a:r>
            <a:r>
              <a:rPr lang="nl-BE" altLang="zh-CN" dirty="0" err="1">
                <a:solidFill>
                  <a:schemeClr val="accent1"/>
                </a:solidFill>
              </a:rPr>
              <a:t>modeling</a:t>
            </a:r>
            <a:r>
              <a:rPr lang="nl-BE" altLang="zh-CN" dirty="0">
                <a:solidFill>
                  <a:schemeClr val="accent1"/>
                </a:solidFill>
              </a:rPr>
              <a:t>/</a:t>
            </a:r>
            <a:r>
              <a:rPr lang="nl-BE" altLang="zh-CN" dirty="0" err="1">
                <a:solidFill>
                  <a:schemeClr val="accent1"/>
                </a:solidFill>
              </a:rPr>
              <a:t>animatie:WF</a:t>
            </a:r>
            <a:r>
              <a:rPr lang="nl-BE" altLang="zh-CN" dirty="0">
                <a:solidFill>
                  <a:schemeClr val="accent1"/>
                </a:solidFill>
              </a:rPr>
              <a:t>, IDB</a:t>
            </a:r>
          </a:p>
          <a:p>
            <a:pPr lvl="1">
              <a:lnSpc>
                <a:spcPct val="80000"/>
              </a:lnSpc>
            </a:pPr>
            <a:r>
              <a:rPr lang="nl-BE" altLang="zh-CN" dirty="0">
                <a:solidFill>
                  <a:schemeClr val="accent1"/>
                </a:solidFill>
              </a:rPr>
              <a:t>VR </a:t>
            </a:r>
            <a:r>
              <a:rPr lang="nl-BE" altLang="zh-CN" dirty="0" err="1">
                <a:solidFill>
                  <a:schemeClr val="accent1"/>
                </a:solidFill>
              </a:rPr>
              <a:t>Interfacing</a:t>
            </a:r>
            <a:r>
              <a:rPr lang="nl-BE" altLang="zh-CN" dirty="0">
                <a:solidFill>
                  <a:schemeClr val="accent1"/>
                </a:solidFill>
              </a:rPr>
              <a:t>: LA (hardware), PJ (Software)</a:t>
            </a:r>
          </a:p>
          <a:p>
            <a:pPr>
              <a:lnSpc>
                <a:spcPct val="80000"/>
              </a:lnSpc>
            </a:pPr>
            <a:endParaRPr lang="nl-BE" altLang="zh-CN" dirty="0">
              <a:solidFill>
                <a:schemeClr val="accent2"/>
              </a:solidFill>
            </a:endParaRPr>
          </a:p>
          <a:p>
            <a:pPr>
              <a:lnSpc>
                <a:spcPct val="80000"/>
              </a:lnSpc>
            </a:pPr>
            <a:r>
              <a:rPr lang="nl-BE" altLang="zh-CN" dirty="0">
                <a:solidFill>
                  <a:schemeClr val="accent2"/>
                </a:solidFill>
              </a:rPr>
              <a:t>Aanwezigheid docenten zie BB</a:t>
            </a:r>
            <a:endParaRPr lang="nl-BE" altLang="zh-CN" dirty="0"/>
          </a:p>
          <a:p>
            <a:endParaRPr lang="nl-BE" dirty="0"/>
          </a:p>
        </p:txBody>
      </p:sp>
      <p:sp>
        <p:nvSpPr>
          <p:cNvPr id="8" name="Vrije vorm 7"/>
          <p:cNvSpPr/>
          <p:nvPr/>
        </p:nvSpPr>
        <p:spPr>
          <a:xfrm>
            <a:off x="8032750" y="633254"/>
            <a:ext cx="1910080" cy="434340"/>
          </a:xfrm>
          <a:custGeom>
            <a:avLst/>
            <a:gdLst>
              <a:gd name="connsiteX0" fmla="*/ 38100 w 1384300"/>
              <a:gd name="connsiteY0" fmla="*/ 114300 h 609600"/>
              <a:gd name="connsiteX1" fmla="*/ 1384300 w 1384300"/>
              <a:gd name="connsiteY1" fmla="*/ 0 h 609600"/>
              <a:gd name="connsiteX2" fmla="*/ 1282700 w 1384300"/>
              <a:gd name="connsiteY2" fmla="*/ 609600 h 609600"/>
              <a:gd name="connsiteX3" fmla="*/ 0 w 1384300"/>
              <a:gd name="connsiteY3" fmla="*/ 571500 h 609600"/>
              <a:gd name="connsiteX4" fmla="*/ 38100 w 1384300"/>
              <a:gd name="connsiteY4" fmla="*/ 114300 h 609600"/>
              <a:gd name="connsiteX0" fmla="*/ 38100 w 5260340"/>
              <a:gd name="connsiteY0" fmla="*/ 114300 h 731520"/>
              <a:gd name="connsiteX1" fmla="*/ 1384300 w 5260340"/>
              <a:gd name="connsiteY1" fmla="*/ 0 h 731520"/>
              <a:gd name="connsiteX2" fmla="*/ 5260340 w 5260340"/>
              <a:gd name="connsiteY2" fmla="*/ 731520 h 731520"/>
              <a:gd name="connsiteX3" fmla="*/ 0 w 5260340"/>
              <a:gd name="connsiteY3" fmla="*/ 571500 h 731520"/>
              <a:gd name="connsiteX4" fmla="*/ 38100 w 5260340"/>
              <a:gd name="connsiteY4" fmla="*/ 114300 h 731520"/>
              <a:gd name="connsiteX0" fmla="*/ 38100 w 5621020"/>
              <a:gd name="connsiteY0" fmla="*/ 144780 h 762000"/>
              <a:gd name="connsiteX1" fmla="*/ 5621020 w 5621020"/>
              <a:gd name="connsiteY1" fmla="*/ 0 h 762000"/>
              <a:gd name="connsiteX2" fmla="*/ 5260340 w 5621020"/>
              <a:gd name="connsiteY2" fmla="*/ 762000 h 762000"/>
              <a:gd name="connsiteX3" fmla="*/ 0 w 5621020"/>
              <a:gd name="connsiteY3" fmla="*/ 601980 h 762000"/>
              <a:gd name="connsiteX4" fmla="*/ 38100 w 5621020"/>
              <a:gd name="connsiteY4" fmla="*/ 144780 h 762000"/>
              <a:gd name="connsiteX0" fmla="*/ 38100 w 5621020"/>
              <a:gd name="connsiteY0" fmla="*/ 144780 h 647700"/>
              <a:gd name="connsiteX1" fmla="*/ 5621020 w 5621020"/>
              <a:gd name="connsiteY1" fmla="*/ 0 h 647700"/>
              <a:gd name="connsiteX2" fmla="*/ 5176520 w 5621020"/>
              <a:gd name="connsiteY2" fmla="*/ 647700 h 647700"/>
              <a:gd name="connsiteX3" fmla="*/ 0 w 5621020"/>
              <a:gd name="connsiteY3" fmla="*/ 601980 h 647700"/>
              <a:gd name="connsiteX4" fmla="*/ 38100 w 5621020"/>
              <a:gd name="connsiteY4" fmla="*/ 144780 h 647700"/>
              <a:gd name="connsiteX0" fmla="*/ 220980 w 5621020"/>
              <a:gd name="connsiteY0" fmla="*/ 160020 h 647700"/>
              <a:gd name="connsiteX1" fmla="*/ 5621020 w 5621020"/>
              <a:gd name="connsiteY1" fmla="*/ 0 h 647700"/>
              <a:gd name="connsiteX2" fmla="*/ 5176520 w 5621020"/>
              <a:gd name="connsiteY2" fmla="*/ 647700 h 647700"/>
              <a:gd name="connsiteX3" fmla="*/ 0 w 5621020"/>
              <a:gd name="connsiteY3" fmla="*/ 601980 h 647700"/>
              <a:gd name="connsiteX4" fmla="*/ 220980 w 5621020"/>
              <a:gd name="connsiteY4" fmla="*/ 160020 h 647700"/>
              <a:gd name="connsiteX0" fmla="*/ 220980 w 5621020"/>
              <a:gd name="connsiteY0" fmla="*/ 160020 h 601980"/>
              <a:gd name="connsiteX1" fmla="*/ 5621020 w 5621020"/>
              <a:gd name="connsiteY1" fmla="*/ 0 h 601980"/>
              <a:gd name="connsiteX2" fmla="*/ 3027680 w 5621020"/>
              <a:gd name="connsiteY2" fmla="*/ 525780 h 601980"/>
              <a:gd name="connsiteX3" fmla="*/ 0 w 5621020"/>
              <a:gd name="connsiteY3" fmla="*/ 601980 h 601980"/>
              <a:gd name="connsiteX4" fmla="*/ 220980 w 5621020"/>
              <a:gd name="connsiteY4" fmla="*/ 160020 h 601980"/>
              <a:gd name="connsiteX0" fmla="*/ 220980 w 3190240"/>
              <a:gd name="connsiteY0" fmla="*/ 7620 h 449580"/>
              <a:gd name="connsiteX1" fmla="*/ 3190240 w 3190240"/>
              <a:gd name="connsiteY1" fmla="*/ 0 h 449580"/>
              <a:gd name="connsiteX2" fmla="*/ 3027680 w 3190240"/>
              <a:gd name="connsiteY2" fmla="*/ 373380 h 449580"/>
              <a:gd name="connsiteX3" fmla="*/ 0 w 3190240"/>
              <a:gd name="connsiteY3" fmla="*/ 449580 h 449580"/>
              <a:gd name="connsiteX4" fmla="*/ 220980 w 3190240"/>
              <a:gd name="connsiteY4" fmla="*/ 7620 h 449580"/>
              <a:gd name="connsiteX0" fmla="*/ 0 w 2969260"/>
              <a:gd name="connsiteY0" fmla="*/ 7620 h 373380"/>
              <a:gd name="connsiteX1" fmla="*/ 2969260 w 2969260"/>
              <a:gd name="connsiteY1" fmla="*/ 0 h 373380"/>
              <a:gd name="connsiteX2" fmla="*/ 2806700 w 2969260"/>
              <a:gd name="connsiteY2" fmla="*/ 373380 h 373380"/>
              <a:gd name="connsiteX3" fmla="*/ 114300 w 2969260"/>
              <a:gd name="connsiteY3" fmla="*/ 365760 h 373380"/>
              <a:gd name="connsiteX4" fmla="*/ 0 w 2969260"/>
              <a:gd name="connsiteY4" fmla="*/ 7620 h 373380"/>
              <a:gd name="connsiteX0" fmla="*/ 0 w 2854960"/>
              <a:gd name="connsiteY0" fmla="*/ 45720 h 373380"/>
              <a:gd name="connsiteX1" fmla="*/ 2854960 w 2854960"/>
              <a:gd name="connsiteY1" fmla="*/ 0 h 373380"/>
              <a:gd name="connsiteX2" fmla="*/ 2692400 w 2854960"/>
              <a:gd name="connsiteY2" fmla="*/ 373380 h 373380"/>
              <a:gd name="connsiteX3" fmla="*/ 0 w 2854960"/>
              <a:gd name="connsiteY3" fmla="*/ 365760 h 373380"/>
              <a:gd name="connsiteX4" fmla="*/ 0 w 2854960"/>
              <a:gd name="connsiteY4" fmla="*/ 45720 h 373380"/>
              <a:gd name="connsiteX0" fmla="*/ 0 w 2854960"/>
              <a:gd name="connsiteY0" fmla="*/ 45720 h 419100"/>
              <a:gd name="connsiteX1" fmla="*/ 2854960 w 2854960"/>
              <a:gd name="connsiteY1" fmla="*/ 0 h 419100"/>
              <a:gd name="connsiteX2" fmla="*/ 2692400 w 2854960"/>
              <a:gd name="connsiteY2" fmla="*/ 419100 h 419100"/>
              <a:gd name="connsiteX3" fmla="*/ 0 w 2854960"/>
              <a:gd name="connsiteY3" fmla="*/ 365760 h 419100"/>
              <a:gd name="connsiteX4" fmla="*/ 0 w 2854960"/>
              <a:gd name="connsiteY4" fmla="*/ 45720 h 419100"/>
              <a:gd name="connsiteX0" fmla="*/ 0 w 2854960"/>
              <a:gd name="connsiteY0" fmla="*/ 45720 h 411480"/>
              <a:gd name="connsiteX1" fmla="*/ 2854960 w 2854960"/>
              <a:gd name="connsiteY1" fmla="*/ 0 h 411480"/>
              <a:gd name="connsiteX2" fmla="*/ 2128520 w 2854960"/>
              <a:gd name="connsiteY2" fmla="*/ 411480 h 411480"/>
              <a:gd name="connsiteX3" fmla="*/ 0 w 2854960"/>
              <a:gd name="connsiteY3" fmla="*/ 365760 h 411480"/>
              <a:gd name="connsiteX4" fmla="*/ 0 w 2854960"/>
              <a:gd name="connsiteY4" fmla="*/ 45720 h 411480"/>
              <a:gd name="connsiteX0" fmla="*/ 0 w 2146300"/>
              <a:gd name="connsiteY0" fmla="*/ 30480 h 396240"/>
              <a:gd name="connsiteX1" fmla="*/ 2146300 w 2146300"/>
              <a:gd name="connsiteY1" fmla="*/ 0 h 396240"/>
              <a:gd name="connsiteX2" fmla="*/ 2128520 w 2146300"/>
              <a:gd name="connsiteY2" fmla="*/ 396240 h 396240"/>
              <a:gd name="connsiteX3" fmla="*/ 0 w 2146300"/>
              <a:gd name="connsiteY3" fmla="*/ 350520 h 396240"/>
              <a:gd name="connsiteX4" fmla="*/ 0 w 2146300"/>
              <a:gd name="connsiteY4" fmla="*/ 30480 h 396240"/>
              <a:gd name="connsiteX0" fmla="*/ 0 w 2146300"/>
              <a:gd name="connsiteY0" fmla="*/ 30480 h 396240"/>
              <a:gd name="connsiteX1" fmla="*/ 2146300 w 2146300"/>
              <a:gd name="connsiteY1" fmla="*/ 0 h 396240"/>
              <a:gd name="connsiteX2" fmla="*/ 2128520 w 2146300"/>
              <a:gd name="connsiteY2" fmla="*/ 396240 h 396240"/>
              <a:gd name="connsiteX3" fmla="*/ 327660 w 2146300"/>
              <a:gd name="connsiteY3" fmla="*/ 320040 h 396240"/>
              <a:gd name="connsiteX4" fmla="*/ 0 w 2146300"/>
              <a:gd name="connsiteY4" fmla="*/ 30480 h 396240"/>
              <a:gd name="connsiteX0" fmla="*/ 53340 w 1818640"/>
              <a:gd name="connsiteY0" fmla="*/ 0 h 434340"/>
              <a:gd name="connsiteX1" fmla="*/ 1818640 w 1818640"/>
              <a:gd name="connsiteY1" fmla="*/ 38100 h 434340"/>
              <a:gd name="connsiteX2" fmla="*/ 1800860 w 1818640"/>
              <a:gd name="connsiteY2" fmla="*/ 434340 h 434340"/>
              <a:gd name="connsiteX3" fmla="*/ 0 w 1818640"/>
              <a:gd name="connsiteY3" fmla="*/ 358140 h 434340"/>
              <a:gd name="connsiteX4" fmla="*/ 53340 w 1818640"/>
              <a:gd name="connsiteY4" fmla="*/ 0 h 434340"/>
              <a:gd name="connsiteX0" fmla="*/ 144780 w 1910080"/>
              <a:gd name="connsiteY0" fmla="*/ 0 h 434340"/>
              <a:gd name="connsiteX1" fmla="*/ 1910080 w 1910080"/>
              <a:gd name="connsiteY1" fmla="*/ 38100 h 434340"/>
              <a:gd name="connsiteX2" fmla="*/ 1892300 w 1910080"/>
              <a:gd name="connsiteY2" fmla="*/ 434340 h 434340"/>
              <a:gd name="connsiteX3" fmla="*/ 0 w 1910080"/>
              <a:gd name="connsiteY3" fmla="*/ 396240 h 434340"/>
              <a:gd name="connsiteX4" fmla="*/ 144780 w 1910080"/>
              <a:gd name="connsiteY4" fmla="*/ 0 h 434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0080" h="434340">
                <a:moveTo>
                  <a:pt x="144780" y="0"/>
                </a:moveTo>
                <a:lnTo>
                  <a:pt x="1910080" y="38100"/>
                </a:lnTo>
                <a:lnTo>
                  <a:pt x="1892300" y="434340"/>
                </a:lnTo>
                <a:lnTo>
                  <a:pt x="0" y="396240"/>
                </a:lnTo>
                <a:lnTo>
                  <a:pt x="14478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Vrije vorm 4"/>
          <p:cNvSpPr/>
          <p:nvPr/>
        </p:nvSpPr>
        <p:spPr>
          <a:xfrm>
            <a:off x="9022081" y="1027906"/>
            <a:ext cx="2854960" cy="419100"/>
          </a:xfrm>
          <a:custGeom>
            <a:avLst/>
            <a:gdLst>
              <a:gd name="connsiteX0" fmla="*/ 38100 w 1384300"/>
              <a:gd name="connsiteY0" fmla="*/ 114300 h 609600"/>
              <a:gd name="connsiteX1" fmla="*/ 1384300 w 1384300"/>
              <a:gd name="connsiteY1" fmla="*/ 0 h 609600"/>
              <a:gd name="connsiteX2" fmla="*/ 1282700 w 1384300"/>
              <a:gd name="connsiteY2" fmla="*/ 609600 h 609600"/>
              <a:gd name="connsiteX3" fmla="*/ 0 w 1384300"/>
              <a:gd name="connsiteY3" fmla="*/ 571500 h 609600"/>
              <a:gd name="connsiteX4" fmla="*/ 38100 w 1384300"/>
              <a:gd name="connsiteY4" fmla="*/ 114300 h 609600"/>
              <a:gd name="connsiteX0" fmla="*/ 38100 w 5260340"/>
              <a:gd name="connsiteY0" fmla="*/ 114300 h 731520"/>
              <a:gd name="connsiteX1" fmla="*/ 1384300 w 5260340"/>
              <a:gd name="connsiteY1" fmla="*/ 0 h 731520"/>
              <a:gd name="connsiteX2" fmla="*/ 5260340 w 5260340"/>
              <a:gd name="connsiteY2" fmla="*/ 731520 h 731520"/>
              <a:gd name="connsiteX3" fmla="*/ 0 w 5260340"/>
              <a:gd name="connsiteY3" fmla="*/ 571500 h 731520"/>
              <a:gd name="connsiteX4" fmla="*/ 38100 w 5260340"/>
              <a:gd name="connsiteY4" fmla="*/ 114300 h 731520"/>
              <a:gd name="connsiteX0" fmla="*/ 38100 w 5621020"/>
              <a:gd name="connsiteY0" fmla="*/ 144780 h 762000"/>
              <a:gd name="connsiteX1" fmla="*/ 5621020 w 5621020"/>
              <a:gd name="connsiteY1" fmla="*/ 0 h 762000"/>
              <a:gd name="connsiteX2" fmla="*/ 5260340 w 5621020"/>
              <a:gd name="connsiteY2" fmla="*/ 762000 h 762000"/>
              <a:gd name="connsiteX3" fmla="*/ 0 w 5621020"/>
              <a:gd name="connsiteY3" fmla="*/ 601980 h 762000"/>
              <a:gd name="connsiteX4" fmla="*/ 38100 w 5621020"/>
              <a:gd name="connsiteY4" fmla="*/ 144780 h 762000"/>
              <a:gd name="connsiteX0" fmla="*/ 38100 w 5621020"/>
              <a:gd name="connsiteY0" fmla="*/ 144780 h 647700"/>
              <a:gd name="connsiteX1" fmla="*/ 5621020 w 5621020"/>
              <a:gd name="connsiteY1" fmla="*/ 0 h 647700"/>
              <a:gd name="connsiteX2" fmla="*/ 5176520 w 5621020"/>
              <a:gd name="connsiteY2" fmla="*/ 647700 h 647700"/>
              <a:gd name="connsiteX3" fmla="*/ 0 w 5621020"/>
              <a:gd name="connsiteY3" fmla="*/ 601980 h 647700"/>
              <a:gd name="connsiteX4" fmla="*/ 38100 w 5621020"/>
              <a:gd name="connsiteY4" fmla="*/ 144780 h 647700"/>
              <a:gd name="connsiteX0" fmla="*/ 220980 w 5621020"/>
              <a:gd name="connsiteY0" fmla="*/ 160020 h 647700"/>
              <a:gd name="connsiteX1" fmla="*/ 5621020 w 5621020"/>
              <a:gd name="connsiteY1" fmla="*/ 0 h 647700"/>
              <a:gd name="connsiteX2" fmla="*/ 5176520 w 5621020"/>
              <a:gd name="connsiteY2" fmla="*/ 647700 h 647700"/>
              <a:gd name="connsiteX3" fmla="*/ 0 w 5621020"/>
              <a:gd name="connsiteY3" fmla="*/ 601980 h 647700"/>
              <a:gd name="connsiteX4" fmla="*/ 220980 w 5621020"/>
              <a:gd name="connsiteY4" fmla="*/ 160020 h 647700"/>
              <a:gd name="connsiteX0" fmla="*/ 220980 w 5621020"/>
              <a:gd name="connsiteY0" fmla="*/ 160020 h 601980"/>
              <a:gd name="connsiteX1" fmla="*/ 5621020 w 5621020"/>
              <a:gd name="connsiteY1" fmla="*/ 0 h 601980"/>
              <a:gd name="connsiteX2" fmla="*/ 3027680 w 5621020"/>
              <a:gd name="connsiteY2" fmla="*/ 525780 h 601980"/>
              <a:gd name="connsiteX3" fmla="*/ 0 w 5621020"/>
              <a:gd name="connsiteY3" fmla="*/ 601980 h 601980"/>
              <a:gd name="connsiteX4" fmla="*/ 220980 w 5621020"/>
              <a:gd name="connsiteY4" fmla="*/ 160020 h 601980"/>
              <a:gd name="connsiteX0" fmla="*/ 220980 w 3190240"/>
              <a:gd name="connsiteY0" fmla="*/ 7620 h 449580"/>
              <a:gd name="connsiteX1" fmla="*/ 3190240 w 3190240"/>
              <a:gd name="connsiteY1" fmla="*/ 0 h 449580"/>
              <a:gd name="connsiteX2" fmla="*/ 3027680 w 3190240"/>
              <a:gd name="connsiteY2" fmla="*/ 373380 h 449580"/>
              <a:gd name="connsiteX3" fmla="*/ 0 w 3190240"/>
              <a:gd name="connsiteY3" fmla="*/ 449580 h 449580"/>
              <a:gd name="connsiteX4" fmla="*/ 220980 w 3190240"/>
              <a:gd name="connsiteY4" fmla="*/ 7620 h 449580"/>
              <a:gd name="connsiteX0" fmla="*/ 0 w 2969260"/>
              <a:gd name="connsiteY0" fmla="*/ 7620 h 373380"/>
              <a:gd name="connsiteX1" fmla="*/ 2969260 w 2969260"/>
              <a:gd name="connsiteY1" fmla="*/ 0 h 373380"/>
              <a:gd name="connsiteX2" fmla="*/ 2806700 w 2969260"/>
              <a:gd name="connsiteY2" fmla="*/ 373380 h 373380"/>
              <a:gd name="connsiteX3" fmla="*/ 114300 w 2969260"/>
              <a:gd name="connsiteY3" fmla="*/ 365760 h 373380"/>
              <a:gd name="connsiteX4" fmla="*/ 0 w 2969260"/>
              <a:gd name="connsiteY4" fmla="*/ 7620 h 373380"/>
              <a:gd name="connsiteX0" fmla="*/ 0 w 2854960"/>
              <a:gd name="connsiteY0" fmla="*/ 45720 h 373380"/>
              <a:gd name="connsiteX1" fmla="*/ 2854960 w 2854960"/>
              <a:gd name="connsiteY1" fmla="*/ 0 h 373380"/>
              <a:gd name="connsiteX2" fmla="*/ 2692400 w 2854960"/>
              <a:gd name="connsiteY2" fmla="*/ 373380 h 373380"/>
              <a:gd name="connsiteX3" fmla="*/ 0 w 2854960"/>
              <a:gd name="connsiteY3" fmla="*/ 365760 h 373380"/>
              <a:gd name="connsiteX4" fmla="*/ 0 w 2854960"/>
              <a:gd name="connsiteY4" fmla="*/ 45720 h 373380"/>
              <a:gd name="connsiteX0" fmla="*/ 0 w 2854960"/>
              <a:gd name="connsiteY0" fmla="*/ 45720 h 419100"/>
              <a:gd name="connsiteX1" fmla="*/ 2854960 w 2854960"/>
              <a:gd name="connsiteY1" fmla="*/ 0 h 419100"/>
              <a:gd name="connsiteX2" fmla="*/ 2692400 w 2854960"/>
              <a:gd name="connsiteY2" fmla="*/ 419100 h 419100"/>
              <a:gd name="connsiteX3" fmla="*/ 0 w 2854960"/>
              <a:gd name="connsiteY3" fmla="*/ 365760 h 419100"/>
              <a:gd name="connsiteX4" fmla="*/ 0 w 2854960"/>
              <a:gd name="connsiteY4" fmla="*/ 4572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4960" h="419100">
                <a:moveTo>
                  <a:pt x="0" y="45720"/>
                </a:moveTo>
                <a:lnTo>
                  <a:pt x="2854960" y="0"/>
                </a:lnTo>
                <a:lnTo>
                  <a:pt x="2692400" y="419100"/>
                </a:lnTo>
                <a:lnTo>
                  <a:pt x="0" y="365760"/>
                </a:lnTo>
                <a:lnTo>
                  <a:pt x="0" y="4572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Vrije vorm 5"/>
          <p:cNvSpPr/>
          <p:nvPr/>
        </p:nvSpPr>
        <p:spPr>
          <a:xfrm>
            <a:off x="9188470" y="325660"/>
            <a:ext cx="1800841" cy="615187"/>
          </a:xfrm>
          <a:custGeom>
            <a:avLst/>
            <a:gdLst>
              <a:gd name="connsiteX0" fmla="*/ 63500 w 3937000"/>
              <a:gd name="connsiteY0" fmla="*/ 596900 h 635000"/>
              <a:gd name="connsiteX1" fmla="*/ 0 w 3937000"/>
              <a:gd name="connsiteY1" fmla="*/ 88900 h 635000"/>
              <a:gd name="connsiteX2" fmla="*/ 3937000 w 3937000"/>
              <a:gd name="connsiteY2" fmla="*/ 0 h 635000"/>
              <a:gd name="connsiteX3" fmla="*/ 3860800 w 3937000"/>
              <a:gd name="connsiteY3" fmla="*/ 635000 h 635000"/>
              <a:gd name="connsiteX4" fmla="*/ 63500 w 3937000"/>
              <a:gd name="connsiteY4" fmla="*/ 596900 h 635000"/>
              <a:gd name="connsiteX0" fmla="*/ 63500 w 3937000"/>
              <a:gd name="connsiteY0" fmla="*/ 596900 h 596900"/>
              <a:gd name="connsiteX1" fmla="*/ 0 w 3937000"/>
              <a:gd name="connsiteY1" fmla="*/ 88900 h 596900"/>
              <a:gd name="connsiteX2" fmla="*/ 3937000 w 3937000"/>
              <a:gd name="connsiteY2" fmla="*/ 0 h 596900"/>
              <a:gd name="connsiteX3" fmla="*/ 3774813 w 3937000"/>
              <a:gd name="connsiteY3" fmla="*/ 563563 h 596900"/>
              <a:gd name="connsiteX4" fmla="*/ 63500 w 3937000"/>
              <a:gd name="connsiteY4" fmla="*/ 596900 h 596900"/>
              <a:gd name="connsiteX0" fmla="*/ 1 w 3873501"/>
              <a:gd name="connsiteY0" fmla="*/ 596900 h 596900"/>
              <a:gd name="connsiteX1" fmla="*/ 96192 w 3873501"/>
              <a:gd name="connsiteY1" fmla="*/ 160338 h 596900"/>
              <a:gd name="connsiteX2" fmla="*/ 3873501 w 3873501"/>
              <a:gd name="connsiteY2" fmla="*/ 0 h 596900"/>
              <a:gd name="connsiteX3" fmla="*/ 3711314 w 3873501"/>
              <a:gd name="connsiteY3" fmla="*/ 563563 h 596900"/>
              <a:gd name="connsiteX4" fmla="*/ 1 w 3873501"/>
              <a:gd name="connsiteY4" fmla="*/ 596900 h 596900"/>
              <a:gd name="connsiteX0" fmla="*/ -1 w 3873499"/>
              <a:gd name="connsiteY0" fmla="*/ 596900 h 596900"/>
              <a:gd name="connsiteX1" fmla="*/ 96190 w 3873499"/>
              <a:gd name="connsiteY1" fmla="*/ 160338 h 596900"/>
              <a:gd name="connsiteX2" fmla="*/ 3873499 w 3873499"/>
              <a:gd name="connsiteY2" fmla="*/ 0 h 596900"/>
              <a:gd name="connsiteX3" fmla="*/ 3846436 w 3873499"/>
              <a:gd name="connsiteY3" fmla="*/ 569516 h 596900"/>
              <a:gd name="connsiteX4" fmla="*/ -1 w 3873499"/>
              <a:gd name="connsiteY4" fmla="*/ 596900 h 596900"/>
              <a:gd name="connsiteX0" fmla="*/ 1 w 4131463"/>
              <a:gd name="connsiteY0" fmla="*/ 584994 h 584994"/>
              <a:gd name="connsiteX1" fmla="*/ 96192 w 4131463"/>
              <a:gd name="connsiteY1" fmla="*/ 148432 h 584994"/>
              <a:gd name="connsiteX2" fmla="*/ 4131464 w 4131463"/>
              <a:gd name="connsiteY2" fmla="*/ 0 h 584994"/>
              <a:gd name="connsiteX3" fmla="*/ 3846438 w 4131463"/>
              <a:gd name="connsiteY3" fmla="*/ 557610 h 584994"/>
              <a:gd name="connsiteX4" fmla="*/ 1 w 4131463"/>
              <a:gd name="connsiteY4" fmla="*/ 584994 h 584994"/>
              <a:gd name="connsiteX0" fmla="*/ 38932 w 4170396"/>
              <a:gd name="connsiteY0" fmla="*/ 584994 h 584994"/>
              <a:gd name="connsiteX1" fmla="*/ 0 w 4170396"/>
              <a:gd name="connsiteY1" fmla="*/ 65088 h 584994"/>
              <a:gd name="connsiteX2" fmla="*/ 4170395 w 4170396"/>
              <a:gd name="connsiteY2" fmla="*/ 0 h 584994"/>
              <a:gd name="connsiteX3" fmla="*/ 3885369 w 4170396"/>
              <a:gd name="connsiteY3" fmla="*/ 557610 h 584994"/>
              <a:gd name="connsiteX4" fmla="*/ 38932 w 4170396"/>
              <a:gd name="connsiteY4" fmla="*/ 584994 h 584994"/>
              <a:gd name="connsiteX0" fmla="*/ 223190 w 4170394"/>
              <a:gd name="connsiteY0" fmla="*/ 489744 h 557610"/>
              <a:gd name="connsiteX1" fmla="*/ 0 w 4170394"/>
              <a:gd name="connsiteY1" fmla="*/ 65088 h 557610"/>
              <a:gd name="connsiteX2" fmla="*/ 4170395 w 4170394"/>
              <a:gd name="connsiteY2" fmla="*/ 0 h 557610"/>
              <a:gd name="connsiteX3" fmla="*/ 3885369 w 4170394"/>
              <a:gd name="connsiteY3" fmla="*/ 557610 h 557610"/>
              <a:gd name="connsiteX4" fmla="*/ 223190 w 4170394"/>
              <a:gd name="connsiteY4" fmla="*/ 489744 h 557610"/>
              <a:gd name="connsiteX0" fmla="*/ 223190 w 4170396"/>
              <a:gd name="connsiteY0" fmla="*/ 489744 h 527844"/>
              <a:gd name="connsiteX1" fmla="*/ 0 w 4170396"/>
              <a:gd name="connsiteY1" fmla="*/ 65088 h 527844"/>
              <a:gd name="connsiteX2" fmla="*/ 4170395 w 4170396"/>
              <a:gd name="connsiteY2" fmla="*/ 0 h 527844"/>
              <a:gd name="connsiteX3" fmla="*/ 3295741 w 4170396"/>
              <a:gd name="connsiteY3" fmla="*/ 527844 h 527844"/>
              <a:gd name="connsiteX4" fmla="*/ 223190 w 4170396"/>
              <a:gd name="connsiteY4" fmla="*/ 489744 h 527844"/>
              <a:gd name="connsiteX0" fmla="*/ 223190 w 3568483"/>
              <a:gd name="connsiteY0" fmla="*/ 442119 h 480219"/>
              <a:gd name="connsiteX1" fmla="*/ 0 w 3568483"/>
              <a:gd name="connsiteY1" fmla="*/ 17463 h 480219"/>
              <a:gd name="connsiteX2" fmla="*/ 3568483 w 3568483"/>
              <a:gd name="connsiteY2" fmla="*/ 0 h 480219"/>
              <a:gd name="connsiteX3" fmla="*/ 3295741 w 3568483"/>
              <a:gd name="connsiteY3" fmla="*/ 480219 h 480219"/>
              <a:gd name="connsiteX4" fmla="*/ 223190 w 3568483"/>
              <a:gd name="connsiteY4" fmla="*/ 442119 h 480219"/>
              <a:gd name="connsiteX0" fmla="*/ 0 w 3345293"/>
              <a:gd name="connsiteY0" fmla="*/ 442515 h 480615"/>
              <a:gd name="connsiteX1" fmla="*/ 391006 w 3345293"/>
              <a:gd name="connsiteY1" fmla="*/ 0 h 480615"/>
              <a:gd name="connsiteX2" fmla="*/ 3345293 w 3345293"/>
              <a:gd name="connsiteY2" fmla="*/ 396 h 480615"/>
              <a:gd name="connsiteX3" fmla="*/ 3072551 w 3345293"/>
              <a:gd name="connsiteY3" fmla="*/ 480615 h 480615"/>
              <a:gd name="connsiteX4" fmla="*/ 0 w 3345293"/>
              <a:gd name="connsiteY4" fmla="*/ 442515 h 480615"/>
              <a:gd name="connsiteX0" fmla="*/ 51215 w 2954287"/>
              <a:gd name="connsiteY0" fmla="*/ 454421 h 480615"/>
              <a:gd name="connsiteX1" fmla="*/ 0 w 2954287"/>
              <a:gd name="connsiteY1" fmla="*/ 0 h 480615"/>
              <a:gd name="connsiteX2" fmla="*/ 2954287 w 2954287"/>
              <a:gd name="connsiteY2" fmla="*/ 396 h 480615"/>
              <a:gd name="connsiteX3" fmla="*/ 2681545 w 2954287"/>
              <a:gd name="connsiteY3" fmla="*/ 480615 h 480615"/>
              <a:gd name="connsiteX4" fmla="*/ 51215 w 2954287"/>
              <a:gd name="connsiteY4" fmla="*/ 454421 h 480615"/>
              <a:gd name="connsiteX0" fmla="*/ 0 w 2903072"/>
              <a:gd name="connsiteY0" fmla="*/ 454421 h 480615"/>
              <a:gd name="connsiteX1" fmla="*/ 231315 w 2903072"/>
              <a:gd name="connsiteY1" fmla="*/ 0 h 480615"/>
              <a:gd name="connsiteX2" fmla="*/ 2903072 w 2903072"/>
              <a:gd name="connsiteY2" fmla="*/ 396 h 480615"/>
              <a:gd name="connsiteX3" fmla="*/ 2630330 w 2903072"/>
              <a:gd name="connsiteY3" fmla="*/ 480615 h 480615"/>
              <a:gd name="connsiteX4" fmla="*/ 0 w 2903072"/>
              <a:gd name="connsiteY4" fmla="*/ 454421 h 480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3072" h="480615">
                <a:moveTo>
                  <a:pt x="0" y="454421"/>
                </a:moveTo>
                <a:lnTo>
                  <a:pt x="231315" y="0"/>
                </a:lnTo>
                <a:lnTo>
                  <a:pt x="2903072" y="396"/>
                </a:lnTo>
                <a:lnTo>
                  <a:pt x="2630330" y="480615"/>
                </a:lnTo>
                <a:lnTo>
                  <a:pt x="0" y="45442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Praktisch</a:t>
            </a:r>
          </a:p>
        </p:txBody>
      </p:sp>
    </p:spTree>
    <p:extLst>
      <p:ext uri="{BB962C8B-B14F-4D97-AF65-F5344CB8AC3E}">
        <p14:creationId xmlns:p14="http://schemas.microsoft.com/office/powerpoint/2010/main" val="3000092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120900" y="1690688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nl-BE" altLang="zh-CN" dirty="0">
                <a:solidFill>
                  <a:schemeClr val="accent2"/>
                </a:solidFill>
              </a:rPr>
              <a:t>Gedurende 2 periodes</a:t>
            </a:r>
          </a:p>
          <a:p>
            <a:pPr lvl="1">
              <a:lnSpc>
                <a:spcPct val="80000"/>
              </a:lnSpc>
            </a:pPr>
            <a:r>
              <a:rPr lang="nl-BE" altLang="zh-CN" dirty="0">
                <a:solidFill>
                  <a:schemeClr val="accent1"/>
                </a:solidFill>
              </a:rPr>
              <a:t>Contact periode 1: 4u per week</a:t>
            </a:r>
          </a:p>
          <a:p>
            <a:pPr lvl="1">
              <a:lnSpc>
                <a:spcPct val="80000"/>
              </a:lnSpc>
            </a:pPr>
            <a:r>
              <a:rPr lang="nl-BE" altLang="zh-CN" dirty="0">
                <a:solidFill>
                  <a:schemeClr val="accent1"/>
                </a:solidFill>
              </a:rPr>
              <a:t>Contact periode 2: 12u per week</a:t>
            </a:r>
          </a:p>
          <a:p>
            <a:pPr>
              <a:lnSpc>
                <a:spcPct val="80000"/>
              </a:lnSpc>
            </a:pPr>
            <a:endParaRPr lang="nl-BE" altLang="zh-CN" dirty="0">
              <a:solidFill>
                <a:schemeClr val="accent2"/>
              </a:solidFill>
            </a:endParaRPr>
          </a:p>
          <a:p>
            <a:pPr>
              <a:lnSpc>
                <a:spcPct val="80000"/>
              </a:lnSpc>
            </a:pPr>
            <a:r>
              <a:rPr lang="nl-BE" altLang="zh-CN" dirty="0">
                <a:solidFill>
                  <a:schemeClr val="accent2"/>
                </a:solidFill>
              </a:rPr>
              <a:t>Studiebelasting: 8 SP</a:t>
            </a:r>
          </a:p>
          <a:p>
            <a:pPr lvl="1">
              <a:lnSpc>
                <a:spcPct val="80000"/>
              </a:lnSpc>
            </a:pPr>
            <a:r>
              <a:rPr lang="nl-BE" altLang="zh-CN" dirty="0">
                <a:solidFill>
                  <a:schemeClr val="accent1"/>
                </a:solidFill>
              </a:rPr>
              <a:t>224 uur (±gemiddeld)</a:t>
            </a:r>
          </a:p>
          <a:p>
            <a:pPr lvl="1">
              <a:lnSpc>
                <a:spcPct val="80000"/>
              </a:lnSpc>
            </a:pPr>
            <a:r>
              <a:rPr lang="nl-BE" altLang="zh-CN" dirty="0">
                <a:solidFill>
                  <a:schemeClr val="accent1"/>
                </a:solidFill>
              </a:rPr>
              <a:t>Dus naast contacturen (96u) = 128u</a:t>
            </a:r>
          </a:p>
          <a:p>
            <a:pPr lvl="1">
              <a:lnSpc>
                <a:spcPct val="80000"/>
              </a:lnSpc>
            </a:pPr>
            <a:r>
              <a:rPr lang="nl-BE" altLang="zh-CN" dirty="0">
                <a:solidFill>
                  <a:schemeClr val="accent1"/>
                </a:solidFill>
              </a:rPr>
              <a:t>±10.5u per week (excl. vakantie)</a:t>
            </a:r>
          </a:p>
          <a:p>
            <a:pPr>
              <a:lnSpc>
                <a:spcPct val="80000"/>
              </a:lnSpc>
            </a:pPr>
            <a:endParaRPr lang="nl-BE" altLang="zh-CN" dirty="0">
              <a:solidFill>
                <a:schemeClr val="accent2"/>
              </a:solidFill>
            </a:endParaRPr>
          </a:p>
          <a:p>
            <a:pPr>
              <a:lnSpc>
                <a:spcPct val="80000"/>
              </a:lnSpc>
            </a:pPr>
            <a:r>
              <a:rPr lang="nl-BE" altLang="zh-CN" dirty="0">
                <a:solidFill>
                  <a:schemeClr val="accent2"/>
                </a:solidFill>
              </a:rPr>
              <a:t>Aanwezigheid verplicht </a:t>
            </a:r>
            <a:r>
              <a:rPr lang="nl-BE" altLang="zh-CN" sz="20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tenzij anders toegestaan door coach</a:t>
            </a:r>
          </a:p>
          <a:p>
            <a:endParaRPr lang="nl-BE" dirty="0"/>
          </a:p>
        </p:txBody>
      </p:sp>
      <p:sp>
        <p:nvSpPr>
          <p:cNvPr id="8" name="Vrije vorm 7"/>
          <p:cNvSpPr/>
          <p:nvPr/>
        </p:nvSpPr>
        <p:spPr>
          <a:xfrm>
            <a:off x="7575550" y="898367"/>
            <a:ext cx="1910080" cy="434340"/>
          </a:xfrm>
          <a:custGeom>
            <a:avLst/>
            <a:gdLst>
              <a:gd name="connsiteX0" fmla="*/ 38100 w 1384300"/>
              <a:gd name="connsiteY0" fmla="*/ 114300 h 609600"/>
              <a:gd name="connsiteX1" fmla="*/ 1384300 w 1384300"/>
              <a:gd name="connsiteY1" fmla="*/ 0 h 609600"/>
              <a:gd name="connsiteX2" fmla="*/ 1282700 w 1384300"/>
              <a:gd name="connsiteY2" fmla="*/ 609600 h 609600"/>
              <a:gd name="connsiteX3" fmla="*/ 0 w 1384300"/>
              <a:gd name="connsiteY3" fmla="*/ 571500 h 609600"/>
              <a:gd name="connsiteX4" fmla="*/ 38100 w 1384300"/>
              <a:gd name="connsiteY4" fmla="*/ 114300 h 609600"/>
              <a:gd name="connsiteX0" fmla="*/ 38100 w 5260340"/>
              <a:gd name="connsiteY0" fmla="*/ 114300 h 731520"/>
              <a:gd name="connsiteX1" fmla="*/ 1384300 w 5260340"/>
              <a:gd name="connsiteY1" fmla="*/ 0 h 731520"/>
              <a:gd name="connsiteX2" fmla="*/ 5260340 w 5260340"/>
              <a:gd name="connsiteY2" fmla="*/ 731520 h 731520"/>
              <a:gd name="connsiteX3" fmla="*/ 0 w 5260340"/>
              <a:gd name="connsiteY3" fmla="*/ 571500 h 731520"/>
              <a:gd name="connsiteX4" fmla="*/ 38100 w 5260340"/>
              <a:gd name="connsiteY4" fmla="*/ 114300 h 731520"/>
              <a:gd name="connsiteX0" fmla="*/ 38100 w 5621020"/>
              <a:gd name="connsiteY0" fmla="*/ 144780 h 762000"/>
              <a:gd name="connsiteX1" fmla="*/ 5621020 w 5621020"/>
              <a:gd name="connsiteY1" fmla="*/ 0 h 762000"/>
              <a:gd name="connsiteX2" fmla="*/ 5260340 w 5621020"/>
              <a:gd name="connsiteY2" fmla="*/ 762000 h 762000"/>
              <a:gd name="connsiteX3" fmla="*/ 0 w 5621020"/>
              <a:gd name="connsiteY3" fmla="*/ 601980 h 762000"/>
              <a:gd name="connsiteX4" fmla="*/ 38100 w 5621020"/>
              <a:gd name="connsiteY4" fmla="*/ 144780 h 762000"/>
              <a:gd name="connsiteX0" fmla="*/ 38100 w 5621020"/>
              <a:gd name="connsiteY0" fmla="*/ 144780 h 647700"/>
              <a:gd name="connsiteX1" fmla="*/ 5621020 w 5621020"/>
              <a:gd name="connsiteY1" fmla="*/ 0 h 647700"/>
              <a:gd name="connsiteX2" fmla="*/ 5176520 w 5621020"/>
              <a:gd name="connsiteY2" fmla="*/ 647700 h 647700"/>
              <a:gd name="connsiteX3" fmla="*/ 0 w 5621020"/>
              <a:gd name="connsiteY3" fmla="*/ 601980 h 647700"/>
              <a:gd name="connsiteX4" fmla="*/ 38100 w 5621020"/>
              <a:gd name="connsiteY4" fmla="*/ 144780 h 647700"/>
              <a:gd name="connsiteX0" fmla="*/ 220980 w 5621020"/>
              <a:gd name="connsiteY0" fmla="*/ 160020 h 647700"/>
              <a:gd name="connsiteX1" fmla="*/ 5621020 w 5621020"/>
              <a:gd name="connsiteY1" fmla="*/ 0 h 647700"/>
              <a:gd name="connsiteX2" fmla="*/ 5176520 w 5621020"/>
              <a:gd name="connsiteY2" fmla="*/ 647700 h 647700"/>
              <a:gd name="connsiteX3" fmla="*/ 0 w 5621020"/>
              <a:gd name="connsiteY3" fmla="*/ 601980 h 647700"/>
              <a:gd name="connsiteX4" fmla="*/ 220980 w 5621020"/>
              <a:gd name="connsiteY4" fmla="*/ 160020 h 647700"/>
              <a:gd name="connsiteX0" fmla="*/ 220980 w 5621020"/>
              <a:gd name="connsiteY0" fmla="*/ 160020 h 601980"/>
              <a:gd name="connsiteX1" fmla="*/ 5621020 w 5621020"/>
              <a:gd name="connsiteY1" fmla="*/ 0 h 601980"/>
              <a:gd name="connsiteX2" fmla="*/ 3027680 w 5621020"/>
              <a:gd name="connsiteY2" fmla="*/ 525780 h 601980"/>
              <a:gd name="connsiteX3" fmla="*/ 0 w 5621020"/>
              <a:gd name="connsiteY3" fmla="*/ 601980 h 601980"/>
              <a:gd name="connsiteX4" fmla="*/ 220980 w 5621020"/>
              <a:gd name="connsiteY4" fmla="*/ 160020 h 601980"/>
              <a:gd name="connsiteX0" fmla="*/ 220980 w 3190240"/>
              <a:gd name="connsiteY0" fmla="*/ 7620 h 449580"/>
              <a:gd name="connsiteX1" fmla="*/ 3190240 w 3190240"/>
              <a:gd name="connsiteY1" fmla="*/ 0 h 449580"/>
              <a:gd name="connsiteX2" fmla="*/ 3027680 w 3190240"/>
              <a:gd name="connsiteY2" fmla="*/ 373380 h 449580"/>
              <a:gd name="connsiteX3" fmla="*/ 0 w 3190240"/>
              <a:gd name="connsiteY3" fmla="*/ 449580 h 449580"/>
              <a:gd name="connsiteX4" fmla="*/ 220980 w 3190240"/>
              <a:gd name="connsiteY4" fmla="*/ 7620 h 449580"/>
              <a:gd name="connsiteX0" fmla="*/ 0 w 2969260"/>
              <a:gd name="connsiteY0" fmla="*/ 7620 h 373380"/>
              <a:gd name="connsiteX1" fmla="*/ 2969260 w 2969260"/>
              <a:gd name="connsiteY1" fmla="*/ 0 h 373380"/>
              <a:gd name="connsiteX2" fmla="*/ 2806700 w 2969260"/>
              <a:gd name="connsiteY2" fmla="*/ 373380 h 373380"/>
              <a:gd name="connsiteX3" fmla="*/ 114300 w 2969260"/>
              <a:gd name="connsiteY3" fmla="*/ 365760 h 373380"/>
              <a:gd name="connsiteX4" fmla="*/ 0 w 2969260"/>
              <a:gd name="connsiteY4" fmla="*/ 7620 h 373380"/>
              <a:gd name="connsiteX0" fmla="*/ 0 w 2854960"/>
              <a:gd name="connsiteY0" fmla="*/ 45720 h 373380"/>
              <a:gd name="connsiteX1" fmla="*/ 2854960 w 2854960"/>
              <a:gd name="connsiteY1" fmla="*/ 0 h 373380"/>
              <a:gd name="connsiteX2" fmla="*/ 2692400 w 2854960"/>
              <a:gd name="connsiteY2" fmla="*/ 373380 h 373380"/>
              <a:gd name="connsiteX3" fmla="*/ 0 w 2854960"/>
              <a:gd name="connsiteY3" fmla="*/ 365760 h 373380"/>
              <a:gd name="connsiteX4" fmla="*/ 0 w 2854960"/>
              <a:gd name="connsiteY4" fmla="*/ 45720 h 373380"/>
              <a:gd name="connsiteX0" fmla="*/ 0 w 2854960"/>
              <a:gd name="connsiteY0" fmla="*/ 45720 h 419100"/>
              <a:gd name="connsiteX1" fmla="*/ 2854960 w 2854960"/>
              <a:gd name="connsiteY1" fmla="*/ 0 h 419100"/>
              <a:gd name="connsiteX2" fmla="*/ 2692400 w 2854960"/>
              <a:gd name="connsiteY2" fmla="*/ 419100 h 419100"/>
              <a:gd name="connsiteX3" fmla="*/ 0 w 2854960"/>
              <a:gd name="connsiteY3" fmla="*/ 365760 h 419100"/>
              <a:gd name="connsiteX4" fmla="*/ 0 w 2854960"/>
              <a:gd name="connsiteY4" fmla="*/ 45720 h 419100"/>
              <a:gd name="connsiteX0" fmla="*/ 0 w 2854960"/>
              <a:gd name="connsiteY0" fmla="*/ 45720 h 411480"/>
              <a:gd name="connsiteX1" fmla="*/ 2854960 w 2854960"/>
              <a:gd name="connsiteY1" fmla="*/ 0 h 411480"/>
              <a:gd name="connsiteX2" fmla="*/ 2128520 w 2854960"/>
              <a:gd name="connsiteY2" fmla="*/ 411480 h 411480"/>
              <a:gd name="connsiteX3" fmla="*/ 0 w 2854960"/>
              <a:gd name="connsiteY3" fmla="*/ 365760 h 411480"/>
              <a:gd name="connsiteX4" fmla="*/ 0 w 2854960"/>
              <a:gd name="connsiteY4" fmla="*/ 45720 h 411480"/>
              <a:gd name="connsiteX0" fmla="*/ 0 w 2146300"/>
              <a:gd name="connsiteY0" fmla="*/ 30480 h 396240"/>
              <a:gd name="connsiteX1" fmla="*/ 2146300 w 2146300"/>
              <a:gd name="connsiteY1" fmla="*/ 0 h 396240"/>
              <a:gd name="connsiteX2" fmla="*/ 2128520 w 2146300"/>
              <a:gd name="connsiteY2" fmla="*/ 396240 h 396240"/>
              <a:gd name="connsiteX3" fmla="*/ 0 w 2146300"/>
              <a:gd name="connsiteY3" fmla="*/ 350520 h 396240"/>
              <a:gd name="connsiteX4" fmla="*/ 0 w 2146300"/>
              <a:gd name="connsiteY4" fmla="*/ 30480 h 396240"/>
              <a:gd name="connsiteX0" fmla="*/ 0 w 2146300"/>
              <a:gd name="connsiteY0" fmla="*/ 30480 h 396240"/>
              <a:gd name="connsiteX1" fmla="*/ 2146300 w 2146300"/>
              <a:gd name="connsiteY1" fmla="*/ 0 h 396240"/>
              <a:gd name="connsiteX2" fmla="*/ 2128520 w 2146300"/>
              <a:gd name="connsiteY2" fmla="*/ 396240 h 396240"/>
              <a:gd name="connsiteX3" fmla="*/ 327660 w 2146300"/>
              <a:gd name="connsiteY3" fmla="*/ 320040 h 396240"/>
              <a:gd name="connsiteX4" fmla="*/ 0 w 2146300"/>
              <a:gd name="connsiteY4" fmla="*/ 30480 h 396240"/>
              <a:gd name="connsiteX0" fmla="*/ 53340 w 1818640"/>
              <a:gd name="connsiteY0" fmla="*/ 0 h 434340"/>
              <a:gd name="connsiteX1" fmla="*/ 1818640 w 1818640"/>
              <a:gd name="connsiteY1" fmla="*/ 38100 h 434340"/>
              <a:gd name="connsiteX2" fmla="*/ 1800860 w 1818640"/>
              <a:gd name="connsiteY2" fmla="*/ 434340 h 434340"/>
              <a:gd name="connsiteX3" fmla="*/ 0 w 1818640"/>
              <a:gd name="connsiteY3" fmla="*/ 358140 h 434340"/>
              <a:gd name="connsiteX4" fmla="*/ 53340 w 1818640"/>
              <a:gd name="connsiteY4" fmla="*/ 0 h 434340"/>
              <a:gd name="connsiteX0" fmla="*/ 144780 w 1910080"/>
              <a:gd name="connsiteY0" fmla="*/ 0 h 434340"/>
              <a:gd name="connsiteX1" fmla="*/ 1910080 w 1910080"/>
              <a:gd name="connsiteY1" fmla="*/ 38100 h 434340"/>
              <a:gd name="connsiteX2" fmla="*/ 1892300 w 1910080"/>
              <a:gd name="connsiteY2" fmla="*/ 434340 h 434340"/>
              <a:gd name="connsiteX3" fmla="*/ 0 w 1910080"/>
              <a:gd name="connsiteY3" fmla="*/ 396240 h 434340"/>
              <a:gd name="connsiteX4" fmla="*/ 144780 w 1910080"/>
              <a:gd name="connsiteY4" fmla="*/ 0 h 434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0080" h="434340">
                <a:moveTo>
                  <a:pt x="144780" y="0"/>
                </a:moveTo>
                <a:lnTo>
                  <a:pt x="1910080" y="38100"/>
                </a:lnTo>
                <a:lnTo>
                  <a:pt x="1892300" y="434340"/>
                </a:lnTo>
                <a:lnTo>
                  <a:pt x="0" y="396240"/>
                </a:lnTo>
                <a:lnTo>
                  <a:pt x="14478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Vrije vorm 4"/>
          <p:cNvSpPr/>
          <p:nvPr/>
        </p:nvSpPr>
        <p:spPr>
          <a:xfrm>
            <a:off x="8058150" y="1092598"/>
            <a:ext cx="2854960" cy="419100"/>
          </a:xfrm>
          <a:custGeom>
            <a:avLst/>
            <a:gdLst>
              <a:gd name="connsiteX0" fmla="*/ 38100 w 1384300"/>
              <a:gd name="connsiteY0" fmla="*/ 114300 h 609600"/>
              <a:gd name="connsiteX1" fmla="*/ 1384300 w 1384300"/>
              <a:gd name="connsiteY1" fmla="*/ 0 h 609600"/>
              <a:gd name="connsiteX2" fmla="*/ 1282700 w 1384300"/>
              <a:gd name="connsiteY2" fmla="*/ 609600 h 609600"/>
              <a:gd name="connsiteX3" fmla="*/ 0 w 1384300"/>
              <a:gd name="connsiteY3" fmla="*/ 571500 h 609600"/>
              <a:gd name="connsiteX4" fmla="*/ 38100 w 1384300"/>
              <a:gd name="connsiteY4" fmla="*/ 114300 h 609600"/>
              <a:gd name="connsiteX0" fmla="*/ 38100 w 5260340"/>
              <a:gd name="connsiteY0" fmla="*/ 114300 h 731520"/>
              <a:gd name="connsiteX1" fmla="*/ 1384300 w 5260340"/>
              <a:gd name="connsiteY1" fmla="*/ 0 h 731520"/>
              <a:gd name="connsiteX2" fmla="*/ 5260340 w 5260340"/>
              <a:gd name="connsiteY2" fmla="*/ 731520 h 731520"/>
              <a:gd name="connsiteX3" fmla="*/ 0 w 5260340"/>
              <a:gd name="connsiteY3" fmla="*/ 571500 h 731520"/>
              <a:gd name="connsiteX4" fmla="*/ 38100 w 5260340"/>
              <a:gd name="connsiteY4" fmla="*/ 114300 h 731520"/>
              <a:gd name="connsiteX0" fmla="*/ 38100 w 5621020"/>
              <a:gd name="connsiteY0" fmla="*/ 144780 h 762000"/>
              <a:gd name="connsiteX1" fmla="*/ 5621020 w 5621020"/>
              <a:gd name="connsiteY1" fmla="*/ 0 h 762000"/>
              <a:gd name="connsiteX2" fmla="*/ 5260340 w 5621020"/>
              <a:gd name="connsiteY2" fmla="*/ 762000 h 762000"/>
              <a:gd name="connsiteX3" fmla="*/ 0 w 5621020"/>
              <a:gd name="connsiteY3" fmla="*/ 601980 h 762000"/>
              <a:gd name="connsiteX4" fmla="*/ 38100 w 5621020"/>
              <a:gd name="connsiteY4" fmla="*/ 144780 h 762000"/>
              <a:gd name="connsiteX0" fmla="*/ 38100 w 5621020"/>
              <a:gd name="connsiteY0" fmla="*/ 144780 h 647700"/>
              <a:gd name="connsiteX1" fmla="*/ 5621020 w 5621020"/>
              <a:gd name="connsiteY1" fmla="*/ 0 h 647700"/>
              <a:gd name="connsiteX2" fmla="*/ 5176520 w 5621020"/>
              <a:gd name="connsiteY2" fmla="*/ 647700 h 647700"/>
              <a:gd name="connsiteX3" fmla="*/ 0 w 5621020"/>
              <a:gd name="connsiteY3" fmla="*/ 601980 h 647700"/>
              <a:gd name="connsiteX4" fmla="*/ 38100 w 5621020"/>
              <a:gd name="connsiteY4" fmla="*/ 144780 h 647700"/>
              <a:gd name="connsiteX0" fmla="*/ 220980 w 5621020"/>
              <a:gd name="connsiteY0" fmla="*/ 160020 h 647700"/>
              <a:gd name="connsiteX1" fmla="*/ 5621020 w 5621020"/>
              <a:gd name="connsiteY1" fmla="*/ 0 h 647700"/>
              <a:gd name="connsiteX2" fmla="*/ 5176520 w 5621020"/>
              <a:gd name="connsiteY2" fmla="*/ 647700 h 647700"/>
              <a:gd name="connsiteX3" fmla="*/ 0 w 5621020"/>
              <a:gd name="connsiteY3" fmla="*/ 601980 h 647700"/>
              <a:gd name="connsiteX4" fmla="*/ 220980 w 5621020"/>
              <a:gd name="connsiteY4" fmla="*/ 160020 h 647700"/>
              <a:gd name="connsiteX0" fmla="*/ 220980 w 5621020"/>
              <a:gd name="connsiteY0" fmla="*/ 160020 h 601980"/>
              <a:gd name="connsiteX1" fmla="*/ 5621020 w 5621020"/>
              <a:gd name="connsiteY1" fmla="*/ 0 h 601980"/>
              <a:gd name="connsiteX2" fmla="*/ 3027680 w 5621020"/>
              <a:gd name="connsiteY2" fmla="*/ 525780 h 601980"/>
              <a:gd name="connsiteX3" fmla="*/ 0 w 5621020"/>
              <a:gd name="connsiteY3" fmla="*/ 601980 h 601980"/>
              <a:gd name="connsiteX4" fmla="*/ 220980 w 5621020"/>
              <a:gd name="connsiteY4" fmla="*/ 160020 h 601980"/>
              <a:gd name="connsiteX0" fmla="*/ 220980 w 3190240"/>
              <a:gd name="connsiteY0" fmla="*/ 7620 h 449580"/>
              <a:gd name="connsiteX1" fmla="*/ 3190240 w 3190240"/>
              <a:gd name="connsiteY1" fmla="*/ 0 h 449580"/>
              <a:gd name="connsiteX2" fmla="*/ 3027680 w 3190240"/>
              <a:gd name="connsiteY2" fmla="*/ 373380 h 449580"/>
              <a:gd name="connsiteX3" fmla="*/ 0 w 3190240"/>
              <a:gd name="connsiteY3" fmla="*/ 449580 h 449580"/>
              <a:gd name="connsiteX4" fmla="*/ 220980 w 3190240"/>
              <a:gd name="connsiteY4" fmla="*/ 7620 h 449580"/>
              <a:gd name="connsiteX0" fmla="*/ 0 w 2969260"/>
              <a:gd name="connsiteY0" fmla="*/ 7620 h 373380"/>
              <a:gd name="connsiteX1" fmla="*/ 2969260 w 2969260"/>
              <a:gd name="connsiteY1" fmla="*/ 0 h 373380"/>
              <a:gd name="connsiteX2" fmla="*/ 2806700 w 2969260"/>
              <a:gd name="connsiteY2" fmla="*/ 373380 h 373380"/>
              <a:gd name="connsiteX3" fmla="*/ 114300 w 2969260"/>
              <a:gd name="connsiteY3" fmla="*/ 365760 h 373380"/>
              <a:gd name="connsiteX4" fmla="*/ 0 w 2969260"/>
              <a:gd name="connsiteY4" fmla="*/ 7620 h 373380"/>
              <a:gd name="connsiteX0" fmla="*/ 0 w 2854960"/>
              <a:gd name="connsiteY0" fmla="*/ 45720 h 373380"/>
              <a:gd name="connsiteX1" fmla="*/ 2854960 w 2854960"/>
              <a:gd name="connsiteY1" fmla="*/ 0 h 373380"/>
              <a:gd name="connsiteX2" fmla="*/ 2692400 w 2854960"/>
              <a:gd name="connsiteY2" fmla="*/ 373380 h 373380"/>
              <a:gd name="connsiteX3" fmla="*/ 0 w 2854960"/>
              <a:gd name="connsiteY3" fmla="*/ 365760 h 373380"/>
              <a:gd name="connsiteX4" fmla="*/ 0 w 2854960"/>
              <a:gd name="connsiteY4" fmla="*/ 45720 h 373380"/>
              <a:gd name="connsiteX0" fmla="*/ 0 w 2854960"/>
              <a:gd name="connsiteY0" fmla="*/ 45720 h 419100"/>
              <a:gd name="connsiteX1" fmla="*/ 2854960 w 2854960"/>
              <a:gd name="connsiteY1" fmla="*/ 0 h 419100"/>
              <a:gd name="connsiteX2" fmla="*/ 2692400 w 2854960"/>
              <a:gd name="connsiteY2" fmla="*/ 419100 h 419100"/>
              <a:gd name="connsiteX3" fmla="*/ 0 w 2854960"/>
              <a:gd name="connsiteY3" fmla="*/ 365760 h 419100"/>
              <a:gd name="connsiteX4" fmla="*/ 0 w 2854960"/>
              <a:gd name="connsiteY4" fmla="*/ 4572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4960" h="419100">
                <a:moveTo>
                  <a:pt x="0" y="45720"/>
                </a:moveTo>
                <a:lnTo>
                  <a:pt x="2854960" y="0"/>
                </a:lnTo>
                <a:lnTo>
                  <a:pt x="2692400" y="419100"/>
                </a:lnTo>
                <a:lnTo>
                  <a:pt x="0" y="365760"/>
                </a:lnTo>
                <a:lnTo>
                  <a:pt x="0" y="4572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Vrije vorm 5"/>
          <p:cNvSpPr/>
          <p:nvPr/>
        </p:nvSpPr>
        <p:spPr>
          <a:xfrm>
            <a:off x="9252595" y="1306672"/>
            <a:ext cx="1800841" cy="615187"/>
          </a:xfrm>
          <a:custGeom>
            <a:avLst/>
            <a:gdLst>
              <a:gd name="connsiteX0" fmla="*/ 63500 w 3937000"/>
              <a:gd name="connsiteY0" fmla="*/ 596900 h 635000"/>
              <a:gd name="connsiteX1" fmla="*/ 0 w 3937000"/>
              <a:gd name="connsiteY1" fmla="*/ 88900 h 635000"/>
              <a:gd name="connsiteX2" fmla="*/ 3937000 w 3937000"/>
              <a:gd name="connsiteY2" fmla="*/ 0 h 635000"/>
              <a:gd name="connsiteX3" fmla="*/ 3860800 w 3937000"/>
              <a:gd name="connsiteY3" fmla="*/ 635000 h 635000"/>
              <a:gd name="connsiteX4" fmla="*/ 63500 w 3937000"/>
              <a:gd name="connsiteY4" fmla="*/ 596900 h 635000"/>
              <a:gd name="connsiteX0" fmla="*/ 63500 w 3937000"/>
              <a:gd name="connsiteY0" fmla="*/ 596900 h 596900"/>
              <a:gd name="connsiteX1" fmla="*/ 0 w 3937000"/>
              <a:gd name="connsiteY1" fmla="*/ 88900 h 596900"/>
              <a:gd name="connsiteX2" fmla="*/ 3937000 w 3937000"/>
              <a:gd name="connsiteY2" fmla="*/ 0 h 596900"/>
              <a:gd name="connsiteX3" fmla="*/ 3774813 w 3937000"/>
              <a:gd name="connsiteY3" fmla="*/ 563563 h 596900"/>
              <a:gd name="connsiteX4" fmla="*/ 63500 w 3937000"/>
              <a:gd name="connsiteY4" fmla="*/ 596900 h 596900"/>
              <a:gd name="connsiteX0" fmla="*/ 1 w 3873501"/>
              <a:gd name="connsiteY0" fmla="*/ 596900 h 596900"/>
              <a:gd name="connsiteX1" fmla="*/ 96192 w 3873501"/>
              <a:gd name="connsiteY1" fmla="*/ 160338 h 596900"/>
              <a:gd name="connsiteX2" fmla="*/ 3873501 w 3873501"/>
              <a:gd name="connsiteY2" fmla="*/ 0 h 596900"/>
              <a:gd name="connsiteX3" fmla="*/ 3711314 w 3873501"/>
              <a:gd name="connsiteY3" fmla="*/ 563563 h 596900"/>
              <a:gd name="connsiteX4" fmla="*/ 1 w 3873501"/>
              <a:gd name="connsiteY4" fmla="*/ 596900 h 596900"/>
              <a:gd name="connsiteX0" fmla="*/ -1 w 3873499"/>
              <a:gd name="connsiteY0" fmla="*/ 596900 h 596900"/>
              <a:gd name="connsiteX1" fmla="*/ 96190 w 3873499"/>
              <a:gd name="connsiteY1" fmla="*/ 160338 h 596900"/>
              <a:gd name="connsiteX2" fmla="*/ 3873499 w 3873499"/>
              <a:gd name="connsiteY2" fmla="*/ 0 h 596900"/>
              <a:gd name="connsiteX3" fmla="*/ 3846436 w 3873499"/>
              <a:gd name="connsiteY3" fmla="*/ 569516 h 596900"/>
              <a:gd name="connsiteX4" fmla="*/ -1 w 3873499"/>
              <a:gd name="connsiteY4" fmla="*/ 596900 h 596900"/>
              <a:gd name="connsiteX0" fmla="*/ 1 w 4131463"/>
              <a:gd name="connsiteY0" fmla="*/ 584994 h 584994"/>
              <a:gd name="connsiteX1" fmla="*/ 96192 w 4131463"/>
              <a:gd name="connsiteY1" fmla="*/ 148432 h 584994"/>
              <a:gd name="connsiteX2" fmla="*/ 4131464 w 4131463"/>
              <a:gd name="connsiteY2" fmla="*/ 0 h 584994"/>
              <a:gd name="connsiteX3" fmla="*/ 3846438 w 4131463"/>
              <a:gd name="connsiteY3" fmla="*/ 557610 h 584994"/>
              <a:gd name="connsiteX4" fmla="*/ 1 w 4131463"/>
              <a:gd name="connsiteY4" fmla="*/ 584994 h 584994"/>
              <a:gd name="connsiteX0" fmla="*/ 38932 w 4170396"/>
              <a:gd name="connsiteY0" fmla="*/ 584994 h 584994"/>
              <a:gd name="connsiteX1" fmla="*/ 0 w 4170396"/>
              <a:gd name="connsiteY1" fmla="*/ 65088 h 584994"/>
              <a:gd name="connsiteX2" fmla="*/ 4170395 w 4170396"/>
              <a:gd name="connsiteY2" fmla="*/ 0 h 584994"/>
              <a:gd name="connsiteX3" fmla="*/ 3885369 w 4170396"/>
              <a:gd name="connsiteY3" fmla="*/ 557610 h 584994"/>
              <a:gd name="connsiteX4" fmla="*/ 38932 w 4170396"/>
              <a:gd name="connsiteY4" fmla="*/ 584994 h 584994"/>
              <a:gd name="connsiteX0" fmla="*/ 223190 w 4170394"/>
              <a:gd name="connsiteY0" fmla="*/ 489744 h 557610"/>
              <a:gd name="connsiteX1" fmla="*/ 0 w 4170394"/>
              <a:gd name="connsiteY1" fmla="*/ 65088 h 557610"/>
              <a:gd name="connsiteX2" fmla="*/ 4170395 w 4170394"/>
              <a:gd name="connsiteY2" fmla="*/ 0 h 557610"/>
              <a:gd name="connsiteX3" fmla="*/ 3885369 w 4170394"/>
              <a:gd name="connsiteY3" fmla="*/ 557610 h 557610"/>
              <a:gd name="connsiteX4" fmla="*/ 223190 w 4170394"/>
              <a:gd name="connsiteY4" fmla="*/ 489744 h 557610"/>
              <a:gd name="connsiteX0" fmla="*/ 223190 w 4170396"/>
              <a:gd name="connsiteY0" fmla="*/ 489744 h 527844"/>
              <a:gd name="connsiteX1" fmla="*/ 0 w 4170396"/>
              <a:gd name="connsiteY1" fmla="*/ 65088 h 527844"/>
              <a:gd name="connsiteX2" fmla="*/ 4170395 w 4170396"/>
              <a:gd name="connsiteY2" fmla="*/ 0 h 527844"/>
              <a:gd name="connsiteX3" fmla="*/ 3295741 w 4170396"/>
              <a:gd name="connsiteY3" fmla="*/ 527844 h 527844"/>
              <a:gd name="connsiteX4" fmla="*/ 223190 w 4170396"/>
              <a:gd name="connsiteY4" fmla="*/ 489744 h 527844"/>
              <a:gd name="connsiteX0" fmla="*/ 223190 w 3568483"/>
              <a:gd name="connsiteY0" fmla="*/ 442119 h 480219"/>
              <a:gd name="connsiteX1" fmla="*/ 0 w 3568483"/>
              <a:gd name="connsiteY1" fmla="*/ 17463 h 480219"/>
              <a:gd name="connsiteX2" fmla="*/ 3568483 w 3568483"/>
              <a:gd name="connsiteY2" fmla="*/ 0 h 480219"/>
              <a:gd name="connsiteX3" fmla="*/ 3295741 w 3568483"/>
              <a:gd name="connsiteY3" fmla="*/ 480219 h 480219"/>
              <a:gd name="connsiteX4" fmla="*/ 223190 w 3568483"/>
              <a:gd name="connsiteY4" fmla="*/ 442119 h 480219"/>
              <a:gd name="connsiteX0" fmla="*/ 0 w 3345293"/>
              <a:gd name="connsiteY0" fmla="*/ 442515 h 480615"/>
              <a:gd name="connsiteX1" fmla="*/ 391006 w 3345293"/>
              <a:gd name="connsiteY1" fmla="*/ 0 h 480615"/>
              <a:gd name="connsiteX2" fmla="*/ 3345293 w 3345293"/>
              <a:gd name="connsiteY2" fmla="*/ 396 h 480615"/>
              <a:gd name="connsiteX3" fmla="*/ 3072551 w 3345293"/>
              <a:gd name="connsiteY3" fmla="*/ 480615 h 480615"/>
              <a:gd name="connsiteX4" fmla="*/ 0 w 3345293"/>
              <a:gd name="connsiteY4" fmla="*/ 442515 h 480615"/>
              <a:gd name="connsiteX0" fmla="*/ 51215 w 2954287"/>
              <a:gd name="connsiteY0" fmla="*/ 454421 h 480615"/>
              <a:gd name="connsiteX1" fmla="*/ 0 w 2954287"/>
              <a:gd name="connsiteY1" fmla="*/ 0 h 480615"/>
              <a:gd name="connsiteX2" fmla="*/ 2954287 w 2954287"/>
              <a:gd name="connsiteY2" fmla="*/ 396 h 480615"/>
              <a:gd name="connsiteX3" fmla="*/ 2681545 w 2954287"/>
              <a:gd name="connsiteY3" fmla="*/ 480615 h 480615"/>
              <a:gd name="connsiteX4" fmla="*/ 51215 w 2954287"/>
              <a:gd name="connsiteY4" fmla="*/ 454421 h 480615"/>
              <a:gd name="connsiteX0" fmla="*/ 0 w 2903072"/>
              <a:gd name="connsiteY0" fmla="*/ 454421 h 480615"/>
              <a:gd name="connsiteX1" fmla="*/ 231315 w 2903072"/>
              <a:gd name="connsiteY1" fmla="*/ 0 h 480615"/>
              <a:gd name="connsiteX2" fmla="*/ 2903072 w 2903072"/>
              <a:gd name="connsiteY2" fmla="*/ 396 h 480615"/>
              <a:gd name="connsiteX3" fmla="*/ 2630330 w 2903072"/>
              <a:gd name="connsiteY3" fmla="*/ 480615 h 480615"/>
              <a:gd name="connsiteX4" fmla="*/ 0 w 2903072"/>
              <a:gd name="connsiteY4" fmla="*/ 454421 h 480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3072" h="480615">
                <a:moveTo>
                  <a:pt x="0" y="454421"/>
                </a:moveTo>
                <a:lnTo>
                  <a:pt x="231315" y="0"/>
                </a:lnTo>
                <a:lnTo>
                  <a:pt x="2903072" y="396"/>
                </a:lnTo>
                <a:lnTo>
                  <a:pt x="2630330" y="480615"/>
                </a:lnTo>
                <a:lnTo>
                  <a:pt x="0" y="45442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Studiebelasting ...</a:t>
            </a:r>
          </a:p>
        </p:txBody>
      </p:sp>
    </p:spTree>
    <p:extLst>
      <p:ext uri="{BB962C8B-B14F-4D97-AF65-F5344CB8AC3E}">
        <p14:creationId xmlns:p14="http://schemas.microsoft.com/office/powerpoint/2010/main" val="139526482"/>
      </p:ext>
    </p:extLst>
  </p:cSld>
  <p:clrMapOvr>
    <a:masterClrMapping/>
  </p:clrMapOvr>
</p:sld>
</file>

<file path=ppt/theme/theme1.xml><?xml version="1.0" encoding="utf-8"?>
<a:theme xmlns:a="http://schemas.openxmlformats.org/drawingml/2006/main" name="1_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517</Words>
  <Application>Microsoft Office PowerPoint</Application>
  <PresentationFormat>Breedbeeld</PresentationFormat>
  <Paragraphs>140</Paragraphs>
  <Slides>29</Slides>
  <Notes>0</Notes>
  <HiddenSlides>0</HiddenSlides>
  <MMClips>0</MMClips>
  <ScaleCrop>false</ScaleCrop>
  <HeadingPairs>
    <vt:vector size="8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1</vt:i4>
      </vt:variant>
      <vt:variant>
        <vt:lpstr>Ingesloten OLE-bronprogramma's</vt:lpstr>
      </vt:variant>
      <vt:variant>
        <vt:i4>0</vt:i4>
      </vt:variant>
      <vt:variant>
        <vt:lpstr>Diatitels</vt:lpstr>
      </vt:variant>
      <vt:variant>
        <vt:i4>29</vt:i4>
      </vt:variant>
    </vt:vector>
  </HeadingPairs>
  <TitlesOfParts>
    <vt:vector size="38" baseType="lpstr">
      <vt:lpstr>等线</vt:lpstr>
      <vt:lpstr>Adobe Gothic Std B</vt:lpstr>
      <vt:lpstr>Arial</vt:lpstr>
      <vt:lpstr>Calibri</vt:lpstr>
      <vt:lpstr>Calibri Light</vt:lpstr>
      <vt:lpstr>Magneto</vt:lpstr>
      <vt:lpstr>times</vt:lpstr>
      <vt:lpstr>Verdana</vt:lpstr>
      <vt:lpstr>1_Kantoorthema</vt:lpstr>
      <vt:lpstr>Project Virtual &amp; 3D</vt:lpstr>
      <vt:lpstr>PowerPoint-presentatie</vt:lpstr>
      <vt:lpstr>Component 1 - LEARN</vt:lpstr>
      <vt:lpstr>Component 2 - Create</vt:lpstr>
      <vt:lpstr>Component 3 – Plan &amp; Document</vt:lpstr>
      <vt:lpstr>Planning</vt:lpstr>
      <vt:lpstr>Evaluatie</vt:lpstr>
      <vt:lpstr>Praktisch</vt:lpstr>
      <vt:lpstr>Studiebelasting ...</vt:lpstr>
      <vt:lpstr>Thema</vt:lpstr>
      <vt:lpstr>Skills Lab Verpleegkunde </vt:lpstr>
      <vt:lpstr>Straks meer uitleg door betrokken docent(en)  Rik Depauw en Dieter Smis</vt:lpstr>
      <vt:lpstr>Vanas: computergestuurde medicatiekast</vt:lpstr>
      <vt:lpstr>Verloop van de VR-app</vt:lpstr>
      <vt:lpstr>Mogelijke Hardware</vt:lpstr>
      <vt:lpstr>HTC - Vive</vt:lpstr>
      <vt:lpstr>PowerPoint-presentatie</vt:lpstr>
      <vt:lpstr>Microsoft Hololens</vt:lpstr>
      <vt:lpstr>Microsoft mixed reality headsets</vt:lpstr>
      <vt:lpstr>Eventueel te onderzoeken ...</vt:lpstr>
      <vt:lpstr>Kinect 2.0</vt:lpstr>
      <vt:lpstr>Arduino</vt:lpstr>
      <vt:lpstr>Arduino</vt:lpstr>
      <vt:lpstr>Rasberry Pi</vt:lpstr>
      <vt:lpstr>Sensoren</vt:lpstr>
      <vt:lpstr>Kabels en geduld...</vt:lpstr>
      <vt:lpstr>Software</vt:lpstr>
      <vt:lpstr>Programmeren</vt:lpstr>
      <vt:lpstr>Let the Game begin...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Virtual &amp; 3D</dc:title>
  <dc:creator>Fransen Walter</dc:creator>
  <cp:lastModifiedBy>Jorissen Pieter</cp:lastModifiedBy>
  <cp:revision>17</cp:revision>
  <dcterms:created xsi:type="dcterms:W3CDTF">2016-09-16T12:56:34Z</dcterms:created>
  <dcterms:modified xsi:type="dcterms:W3CDTF">2017-09-20T07:07:55Z</dcterms:modified>
</cp:coreProperties>
</file>